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2.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notesSlides/notesSlide14.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notesSlides/notesSlide15.xml" ContentType="application/vnd.openxmlformats-officedocument.presentationml.notesSlide+xml"/>
  <Override PartName="/ppt/tags/tag9.xml" ContentType="application/vnd.openxmlformats-officedocument.presentationml.tags+xml"/>
  <Override PartName="/ppt/notesSlides/notesSlide16.xml" ContentType="application/vnd.openxmlformats-officedocument.presentationml.notesSlide+xml"/>
  <Override PartName="/ppt/tags/tag10.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11.xml" ContentType="application/vnd.openxmlformats-officedocument.presentationml.tags+xml"/>
  <Override PartName="/ppt/tags/tag12.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69" r:id="rId2"/>
  </p:sldMasterIdLst>
  <p:notesMasterIdLst>
    <p:notesMasterId r:id="rId28"/>
  </p:notesMasterIdLst>
  <p:sldIdLst>
    <p:sldId id="636" r:id="rId3"/>
    <p:sldId id="349" r:id="rId4"/>
    <p:sldId id="1818" r:id="rId5"/>
    <p:sldId id="1819" r:id="rId6"/>
    <p:sldId id="644" r:id="rId7"/>
    <p:sldId id="1777" r:id="rId8"/>
    <p:sldId id="1776" r:id="rId9"/>
    <p:sldId id="1816" r:id="rId10"/>
    <p:sldId id="1817" r:id="rId11"/>
    <p:sldId id="1756" r:id="rId12"/>
    <p:sldId id="1757" r:id="rId13"/>
    <p:sldId id="1758" r:id="rId14"/>
    <p:sldId id="1759" r:id="rId15"/>
    <p:sldId id="1761" r:id="rId16"/>
    <p:sldId id="1801" r:id="rId17"/>
    <p:sldId id="1770" r:id="rId18"/>
    <p:sldId id="1771" r:id="rId19"/>
    <p:sldId id="1768" r:id="rId20"/>
    <p:sldId id="1799" r:id="rId21"/>
    <p:sldId id="1781" r:id="rId22"/>
    <p:sldId id="1782" r:id="rId23"/>
    <p:sldId id="1800" r:id="rId24"/>
    <p:sldId id="1780" r:id="rId25"/>
    <p:sldId id="1732" r:id="rId26"/>
    <p:sldId id="624" r:id="rId27"/>
  </p:sldIdLst>
  <p:sldSz cx="12192000" cy="6858000"/>
  <p:notesSz cx="6858000" cy="9144000"/>
  <p:custDataLst>
    <p:tags r:id="rId29"/>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素材" id="{548E6020-DE2C-4A43-8C4A-E92BE1952416}">
          <p14:sldIdLst>
            <p14:sldId id="636"/>
            <p14:sldId id="349"/>
            <p14:sldId id="1818"/>
            <p14:sldId id="1819"/>
            <p14:sldId id="644"/>
            <p14:sldId id="1777"/>
            <p14:sldId id="1776"/>
            <p14:sldId id="1816"/>
            <p14:sldId id="1817"/>
            <p14:sldId id="1756"/>
            <p14:sldId id="1757"/>
            <p14:sldId id="1758"/>
            <p14:sldId id="1759"/>
            <p14:sldId id="1761"/>
            <p14:sldId id="1801"/>
            <p14:sldId id="1770"/>
            <p14:sldId id="1771"/>
            <p14:sldId id="1768"/>
            <p14:sldId id="1799"/>
            <p14:sldId id="1781"/>
            <p14:sldId id="1782"/>
            <p14:sldId id="1800"/>
            <p14:sldId id="1780"/>
            <p14:sldId id="1732"/>
            <p14:sldId id="624"/>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杨 伟洲" initials="杨" lastIdx="1" clrIdx="0"/>
  <p:cmAuthor id="2" name="Fish Zheng" initials="FZ" lastIdx="1"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9A0001"/>
    <a:srgbClr val="BF8BAE"/>
    <a:srgbClr val="01775E"/>
    <a:srgbClr val="DECBCB"/>
    <a:srgbClr val="EFE7E7"/>
    <a:srgbClr val="063771"/>
    <a:srgbClr val="24544C"/>
    <a:srgbClr val="E6E6E6"/>
    <a:srgbClr val="BFBFBF"/>
    <a:srgbClr val="CEAB6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598" autoAdjust="0"/>
    <p:restoredTop sz="81891" autoAdjust="0"/>
  </p:normalViewPr>
  <p:slideViewPr>
    <p:cSldViewPr snapToGrid="0">
      <p:cViewPr varScale="1">
        <p:scale>
          <a:sx n="55" d="100"/>
          <a:sy n="55" d="100"/>
        </p:scale>
        <p:origin x="960" y="44"/>
      </p:cViewPr>
      <p:guideLst/>
    </p:cSldViewPr>
  </p:slideViewPr>
  <p:outlineViewPr>
    <p:cViewPr>
      <p:scale>
        <a:sx n="33" d="100"/>
        <a:sy n="33" d="100"/>
      </p:scale>
      <p:origin x="0" y="0"/>
    </p:cViewPr>
  </p:outlineViewPr>
  <p:notesTextViewPr>
    <p:cViewPr>
      <p:scale>
        <a:sx n="75" d="100"/>
        <a:sy n="75" d="100"/>
      </p:scale>
      <p:origin x="0" y="0"/>
    </p:cViewPr>
  </p:notesTextViewPr>
  <p:sorterViewPr>
    <p:cViewPr>
      <p:scale>
        <a:sx n="66" d="100"/>
        <a:sy n="66" d="100"/>
      </p:scale>
      <p:origin x="0" y="0"/>
    </p:cViewPr>
  </p:sorterViewPr>
  <p:notesViewPr>
    <p:cSldViewPr snapToGrid="0">
      <p:cViewPr varScale="1">
        <p:scale>
          <a:sx n="83" d="100"/>
          <a:sy n="83" d="100"/>
        </p:scale>
        <p:origin x="3284" y="7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commentAuthors" Target="commentAuthors.xml"/><Relationship Id="rId8"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A399999-22BB-4EB1-820B-6F546983B52B}" type="datetimeFigureOut">
              <a:rPr lang="zh-CN" altLang="en-US" smtClean="0"/>
              <a:t>2023-12-22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A75D99-2AE7-49F1-BB03-59E2BF5579C1}"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A75D99-2AE7-49F1-BB03-59E2BF5579C1}"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对热门歌曲的分析是通过编写</a:t>
            </a:r>
            <a:r>
              <a:rPr lang="en-US" altLang="zh-CN" dirty="0" err="1"/>
              <a:t>mapreduce</a:t>
            </a:r>
            <a:r>
              <a:rPr lang="zh-CN" altLang="en-US" dirty="0"/>
              <a:t>实现的，这里以分析播放量最高的音乐为例介绍。其中</a:t>
            </a:r>
            <a:r>
              <a:rPr lang="en-US" altLang="zh-CN" dirty="0"/>
              <a:t>mapper</a:t>
            </a:r>
            <a:r>
              <a:rPr lang="zh-CN" altLang="en-US" dirty="0"/>
              <a:t>负责从用户行为表中提取歌曲</a:t>
            </a:r>
            <a:r>
              <a:rPr lang="en-US" altLang="zh-CN" dirty="0"/>
              <a:t>id</a:t>
            </a:r>
            <a:r>
              <a:rPr lang="zh-CN" altLang="en-US" dirty="0"/>
              <a:t>和是否为播放行为构成的键值对。</a:t>
            </a:r>
          </a:p>
        </p:txBody>
      </p:sp>
      <p:sp>
        <p:nvSpPr>
          <p:cNvPr id="4" name="灯片编号占位符 3"/>
          <p:cNvSpPr>
            <a:spLocks noGrp="1"/>
          </p:cNvSpPr>
          <p:nvPr>
            <p:ph type="sldNum" sz="quarter" idx="5"/>
          </p:nvPr>
        </p:nvSpPr>
        <p:spPr/>
        <p:txBody>
          <a:bodyPr/>
          <a:lstStyle/>
          <a:p>
            <a:fld id="{C2A75D99-2AE7-49F1-BB03-59E2BF5579C1}" type="slidenum">
              <a:rPr lang="zh-CN" altLang="en-US" smtClean="0"/>
              <a:t>12</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Reducer</a:t>
            </a:r>
            <a:r>
              <a:rPr lang="zh-CN" altLang="en-US" dirty="0"/>
              <a:t>根据</a:t>
            </a:r>
            <a:r>
              <a:rPr lang="en-US" altLang="zh-CN" dirty="0"/>
              <a:t>mapper</a:t>
            </a:r>
            <a:r>
              <a:rPr lang="zh-CN" altLang="en-US" dirty="0"/>
              <a:t>提供的键值对计算出每个歌曲</a:t>
            </a:r>
            <a:r>
              <a:rPr lang="en-US" altLang="zh-CN" dirty="0"/>
              <a:t>id</a:t>
            </a:r>
            <a:r>
              <a:rPr lang="zh-CN" altLang="en-US" dirty="0"/>
              <a:t>对应的播放行为总数，并将播放量最高的</a:t>
            </a:r>
            <a:r>
              <a:rPr lang="en-US" altLang="zh-CN" dirty="0"/>
              <a:t>10</a:t>
            </a:r>
            <a:r>
              <a:rPr lang="zh-CN" altLang="en-US" dirty="0"/>
              <a:t>个歌曲存到</a:t>
            </a:r>
            <a:r>
              <a:rPr lang="en-US" altLang="zh-CN" dirty="0"/>
              <a:t>MySQL</a:t>
            </a:r>
            <a:r>
              <a:rPr lang="zh-CN" altLang="en-US" dirty="0"/>
              <a:t>表中。</a:t>
            </a:r>
          </a:p>
        </p:txBody>
      </p:sp>
      <p:sp>
        <p:nvSpPr>
          <p:cNvPr id="4" name="灯片编号占位符 3"/>
          <p:cNvSpPr>
            <a:spLocks noGrp="1"/>
          </p:cNvSpPr>
          <p:nvPr>
            <p:ph type="sldNum" sz="quarter" idx="5"/>
          </p:nvPr>
        </p:nvSpPr>
        <p:spPr/>
        <p:txBody>
          <a:bodyPr/>
          <a:lstStyle/>
          <a:p>
            <a:fld id="{C2A75D99-2AE7-49F1-BB03-59E2BF5579C1}" type="slidenum">
              <a:rPr lang="zh-CN" altLang="en-US" smtClean="0"/>
              <a:t>13</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t>14</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对歌曲收藏量和下载量的分析结果如图所示。</a:t>
            </a:r>
          </a:p>
        </p:txBody>
      </p:sp>
      <p:sp>
        <p:nvSpPr>
          <p:cNvPr id="4" name="灯片编号占位符 3"/>
          <p:cNvSpPr>
            <a:spLocks noGrp="1"/>
          </p:cNvSpPr>
          <p:nvPr>
            <p:ph type="sldNum" sz="quarter" idx="5"/>
          </p:nvPr>
        </p:nvSpPr>
        <p:spPr/>
        <p:txBody>
          <a:bodyPr/>
          <a:lstStyle/>
          <a:p>
            <a:fld id="{C2A75D99-2AE7-49F1-BB03-59E2BF5579C1}" type="slidenum">
              <a:rPr lang="zh-CN" altLang="en-US" smtClean="0"/>
              <a:t>15</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hive</a:t>
            </a:r>
            <a:r>
              <a:rPr lang="zh-CN" altLang="en-US" dirty="0"/>
              <a:t>有两种上传数据的方式：从</a:t>
            </a:r>
            <a:r>
              <a:rPr lang="en-US" altLang="zh-CN" dirty="0" err="1"/>
              <a:t>hdfs</a:t>
            </a:r>
            <a:r>
              <a:rPr lang="zh-CN" altLang="en-US" dirty="0"/>
              <a:t>中上传、从本地上传。这里我们首先在</a:t>
            </a:r>
            <a:r>
              <a:rPr lang="en-US" altLang="zh-CN" dirty="0"/>
              <a:t>hive</a:t>
            </a:r>
            <a:r>
              <a:rPr lang="zh-CN" altLang="en-US" dirty="0"/>
              <a:t>中使用</a:t>
            </a:r>
            <a:r>
              <a:rPr lang="en-US" altLang="zh-CN" dirty="0" err="1"/>
              <a:t>hiveQL</a:t>
            </a:r>
            <a:r>
              <a:rPr lang="zh-CN" altLang="en-US" dirty="0"/>
              <a:t>创建对应的表，然后将已经上传到</a:t>
            </a:r>
            <a:r>
              <a:rPr lang="en-US" altLang="zh-CN" dirty="0" err="1"/>
              <a:t>hdfs</a:t>
            </a:r>
            <a:r>
              <a:rPr lang="zh-CN" altLang="en-US" dirty="0"/>
              <a:t>的数据再上传到</a:t>
            </a:r>
            <a:r>
              <a:rPr lang="en-US" altLang="zh-CN" dirty="0"/>
              <a:t>hive</a:t>
            </a:r>
            <a:r>
              <a:rPr lang="zh-CN" altLang="en-US" dirty="0"/>
              <a:t>中。此外，由于使用</a:t>
            </a:r>
            <a:r>
              <a:rPr lang="en-US" altLang="zh-CN" dirty="0"/>
              <a:t>map-reduce</a:t>
            </a:r>
            <a:r>
              <a:rPr lang="zh-CN" altLang="en-US" dirty="0"/>
              <a:t>的方式进行级联查询比较繁琐，这里对于多表查询的部分我们是使用</a:t>
            </a:r>
            <a:r>
              <a:rPr lang="en-US" altLang="zh-CN" dirty="0"/>
              <a:t>hive</a:t>
            </a:r>
            <a:r>
              <a:rPr lang="zh-CN" altLang="en-US" dirty="0"/>
              <a:t>完成的。下方是</a:t>
            </a:r>
            <a:r>
              <a:rPr lang="en-US" altLang="zh-CN" dirty="0"/>
              <a:t>hive</a:t>
            </a:r>
            <a:r>
              <a:rPr lang="zh-CN" altLang="en-US" dirty="0"/>
              <a:t>运行时对应的</a:t>
            </a:r>
            <a:r>
              <a:rPr lang="en-US" altLang="zh-CN" dirty="0"/>
              <a:t>map-reduce</a:t>
            </a:r>
            <a:r>
              <a:rPr lang="zh-CN" altLang="en-US" dirty="0"/>
              <a:t>进程，右上是使用</a:t>
            </a:r>
            <a:r>
              <a:rPr lang="en-US" altLang="zh-CN" dirty="0"/>
              <a:t>hive</a:t>
            </a:r>
            <a:r>
              <a:rPr lang="zh-CN" altLang="en-US" dirty="0"/>
              <a:t>进行分析后得到的</a:t>
            </a:r>
            <a:r>
              <a:rPr lang="en-US" altLang="zh-CN" dirty="0"/>
              <a:t>top10</a:t>
            </a:r>
            <a:r>
              <a:rPr lang="zh-CN" altLang="en-US" dirty="0"/>
              <a:t>播放歌曲的结果。我们将最终生成的分析结果保存下来，方便后面后端从数据库中直接查询结果，而不是每次都要重新查询。</a:t>
            </a:r>
          </a:p>
        </p:txBody>
      </p:sp>
      <p:sp>
        <p:nvSpPr>
          <p:cNvPr id="4" name="灯片编号占位符 3"/>
          <p:cNvSpPr>
            <a:spLocks noGrp="1"/>
          </p:cNvSpPr>
          <p:nvPr>
            <p:ph type="sldNum" sz="quarter" idx="5"/>
          </p:nvPr>
        </p:nvSpPr>
        <p:spPr/>
        <p:txBody>
          <a:bodyPr/>
          <a:lstStyle/>
          <a:p>
            <a:fld id="{C2A75D99-2AE7-49F1-BB03-59E2BF5579C1}" type="slidenum">
              <a:rPr lang="zh-CN" altLang="en-US" smtClean="0"/>
              <a:t>16</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使用</a:t>
            </a:r>
            <a:r>
              <a:rPr lang="en-US" altLang="zh-CN" dirty="0"/>
              <a:t>Hive</a:t>
            </a:r>
            <a:r>
              <a:rPr lang="zh-CN" altLang="en-US" dirty="0"/>
              <a:t>分析的结果都保存在</a:t>
            </a:r>
            <a:r>
              <a:rPr lang="en-US" altLang="zh-CN" dirty="0" err="1"/>
              <a:t>hdfs</a:t>
            </a:r>
            <a:r>
              <a:rPr lang="zh-CN" altLang="en-US" dirty="0"/>
              <a:t>中，我们需要将分析后的最终结果保存到本地的</a:t>
            </a:r>
            <a:r>
              <a:rPr lang="en-US" altLang="zh-CN" dirty="0" err="1"/>
              <a:t>mysql</a:t>
            </a:r>
            <a:r>
              <a:rPr lang="zh-CN" altLang="en-US" dirty="0"/>
              <a:t>数据库。首先需要在</a:t>
            </a:r>
            <a:r>
              <a:rPr lang="en-US" altLang="zh-CN" dirty="0" err="1"/>
              <a:t>Mysql</a:t>
            </a:r>
            <a:r>
              <a:rPr lang="zh-CN" altLang="en-US" dirty="0"/>
              <a:t>中创建出对应的表，利用</a:t>
            </a:r>
            <a:r>
              <a:rPr lang="en-US" altLang="zh-CN" dirty="0" err="1"/>
              <a:t>sqoop</a:t>
            </a:r>
            <a:r>
              <a:rPr lang="zh-CN" altLang="en-US" dirty="0"/>
              <a:t>工具将</a:t>
            </a:r>
            <a:r>
              <a:rPr lang="en-US" altLang="zh-CN" dirty="0" err="1"/>
              <a:t>hdfs</a:t>
            </a:r>
            <a:r>
              <a:rPr lang="zh-CN" altLang="en-US" dirty="0"/>
              <a:t>中的文件保存到本地数据库。 右侧是我们本次环境的版本信息。</a:t>
            </a:r>
          </a:p>
        </p:txBody>
      </p:sp>
      <p:sp>
        <p:nvSpPr>
          <p:cNvPr id="4" name="灯片编号占位符 3"/>
          <p:cNvSpPr>
            <a:spLocks noGrp="1"/>
          </p:cNvSpPr>
          <p:nvPr>
            <p:ph type="sldNum" sz="quarter" idx="5"/>
          </p:nvPr>
        </p:nvSpPr>
        <p:spPr/>
        <p:txBody>
          <a:bodyPr/>
          <a:lstStyle/>
          <a:p>
            <a:fld id="{C2A75D99-2AE7-49F1-BB03-59E2BF5579C1}" type="slidenum">
              <a:rPr lang="zh-CN" altLang="en-US" smtClean="0"/>
              <a:t>17</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这里我们使用</a:t>
            </a:r>
            <a:r>
              <a:rPr lang="en-US" altLang="zh-CN"/>
              <a:t>spark</a:t>
            </a:r>
            <a:r>
              <a:rPr lang="zh-CN" altLang="en-US"/>
              <a:t>中的</a:t>
            </a:r>
            <a:r>
              <a:rPr lang="en-US" altLang="zh-CN"/>
              <a:t>mllib</a:t>
            </a:r>
            <a:r>
              <a:rPr lang="zh-CN" altLang="en-US"/>
              <a:t>库完成了</a:t>
            </a:r>
            <a:r>
              <a:rPr lang="en-US" altLang="zh-CN"/>
              <a:t>ALS</a:t>
            </a:r>
            <a:r>
              <a:rPr lang="zh-CN" altLang="en-US"/>
              <a:t>算法的实现。左图是我们实现的代码，设置矩阵分解迭代的次数等超参数。右图是结果展示对应的代码。使用分布式</a:t>
            </a:r>
            <a:r>
              <a:rPr lang="en-US" altLang="zh-CN"/>
              <a:t>spark</a:t>
            </a:r>
            <a:r>
              <a:rPr lang="zh-CN" altLang="en-US"/>
              <a:t>运行后，结果保存在</a:t>
            </a:r>
            <a:r>
              <a:rPr lang="en-US" altLang="zh-CN"/>
              <a:t>hdfs</a:t>
            </a:r>
            <a:r>
              <a:rPr lang="zh-CN" altLang="en-US"/>
              <a:t>上，如图所示。</a:t>
            </a:r>
          </a:p>
        </p:txBody>
      </p:sp>
      <p:sp>
        <p:nvSpPr>
          <p:cNvPr id="4" name="灯片编号占位符 3"/>
          <p:cNvSpPr>
            <a:spLocks noGrp="1"/>
          </p:cNvSpPr>
          <p:nvPr>
            <p:ph type="sldNum" sz="quarter" idx="5"/>
          </p:nvPr>
        </p:nvSpPr>
        <p:spPr/>
        <p:txBody>
          <a:bodyPr/>
          <a:lstStyle/>
          <a:p>
            <a:fld id="{C2A75D99-2AE7-49F1-BB03-59E2BF5579C1}" type="slidenum">
              <a:rPr lang="zh-CN" altLang="en-US" smtClean="0"/>
              <a:t>18</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sz="1200" dirty="0"/>
              <a:t>我们尝试使用</a:t>
            </a:r>
            <a:r>
              <a:rPr lang="en-US" altLang="zh-CN" sz="1200" dirty="0"/>
              <a:t>mahout</a:t>
            </a:r>
            <a:r>
              <a:rPr lang="zh-CN" altLang="en-US" sz="1200" dirty="0"/>
              <a:t>实现了如下的算法。但是此版本的</a:t>
            </a:r>
            <a:r>
              <a:rPr lang="en-US" altLang="zh-CN" sz="1200" dirty="0"/>
              <a:t>Mahout</a:t>
            </a:r>
            <a:r>
              <a:rPr lang="zh-CN" altLang="en-US" sz="1200" dirty="0"/>
              <a:t>是借用</a:t>
            </a:r>
            <a:r>
              <a:rPr lang="en-US" altLang="zh-CN" sz="1200" dirty="0"/>
              <a:t>mapreduce</a:t>
            </a:r>
            <a:r>
              <a:rPr lang="zh-CN" altLang="en-US" sz="1200" dirty="0"/>
              <a:t>实现的，所以算法的执行效率较低，运行时间很长。我们尝试了上述的算法</a:t>
            </a:r>
          </a:p>
        </p:txBody>
      </p:sp>
      <p:sp>
        <p:nvSpPr>
          <p:cNvPr id="4" name="灯片编号占位符 3"/>
          <p:cNvSpPr>
            <a:spLocks noGrp="1"/>
          </p:cNvSpPr>
          <p:nvPr>
            <p:ph type="sldNum" sz="quarter" idx="5"/>
          </p:nvPr>
        </p:nvSpPr>
        <p:spPr/>
        <p:txBody>
          <a:bodyPr/>
          <a:lstStyle/>
          <a:p>
            <a:fld id="{C2A75D99-2AE7-49F1-BB03-59E2BF5579C1}" type="slidenum">
              <a:rPr lang="zh-CN" altLang="en-US" smtClean="0"/>
              <a:t>19</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dirty="0"/>
              <a:t>给定一个起始节点（即一个用户）和游走长度（设为</a:t>
            </a:r>
            <a:r>
              <a:rPr lang="en-US" altLang="zh-CN" sz="1200" dirty="0"/>
              <a:t>10</a:t>
            </a:r>
            <a:r>
              <a:rPr lang="zh-CN" altLang="en-US" sz="1200" dirty="0"/>
              <a:t>），它在图中随机选择路径，每一步都随机选择当前节点的一个邻居。这个过程持续进行，直到达到指定的游走长度或者没有更多的邻居可选。</a:t>
            </a:r>
          </a:p>
        </p:txBody>
      </p:sp>
      <p:sp>
        <p:nvSpPr>
          <p:cNvPr id="4" name="灯片编号占位符 3"/>
          <p:cNvSpPr>
            <a:spLocks noGrp="1"/>
          </p:cNvSpPr>
          <p:nvPr>
            <p:ph type="sldNum" sz="quarter" idx="5"/>
          </p:nvPr>
        </p:nvSpPr>
        <p:spPr/>
        <p:txBody>
          <a:bodyPr/>
          <a:lstStyle/>
          <a:p>
            <a:fld id="{C2A75D99-2AE7-49F1-BB03-59E2BF5579C1}" type="slidenum">
              <a:rPr lang="zh-CN" altLang="en-US" smtClean="0"/>
              <a:t>20</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一篇发表在KDD上的论文，"STAMP: Short-Term Attention/Memory Priority Model for Session-based Recommendation"。本篇论文的背景，依旧是序列推荐【召回】，更准确地说是基于Session的推荐。本文最主要的创新点是：结合通用兴趣（general interest）与当前兴趣（current interest）联合进行推荐。这篇文章的出发点是：循环神经网络捕捉通用兴趣（general interest，作者自己的定义）是有效的，但是并没有考虑到当前用户兴趣（current interest）对下一行为的影响。在长时间会话中，循环神经网络可能会因为用户的误点击而产生兴趣的偏移。总的来说，就是「用户的短期兴趣和长期兴趣都很重要，但传统的RNN结构设计不能同时区分和利用这两种兴趣。」由于阿里云音乐中有用户的历史行为数据，所以我们复现了这篇论文。</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A75D99-2AE7-49F1-BB03-59E2BF5579C1}"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A75D99-2AE7-49F1-BB03-59E2BF5579C1}" type="slidenum">
              <a:rPr lang="zh-CN" altLang="en-US" smtClean="0"/>
              <a:t>24</a:t>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A75D99-2AE7-49F1-BB03-59E2BF5579C1}" type="slidenum">
              <a:rPr lang="zh-CN" altLang="en-US" smtClean="0"/>
              <a:t>25</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A75D99-2AE7-49F1-BB03-59E2BF5579C1}" type="slidenum">
              <a:rPr lang="zh-CN" altLang="en-US" smtClean="0"/>
              <a:t>3</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A75D99-2AE7-49F1-BB03-59E2BF5579C1}" type="slidenum">
              <a:rPr lang="zh-CN" altLang="en-US" smtClean="0"/>
              <a:t>4</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A75D99-2AE7-49F1-BB03-59E2BF5579C1}" type="slidenum">
              <a:rPr lang="zh-CN" altLang="en-US" smtClean="0"/>
              <a:t>5</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我们使用分布式</a:t>
            </a:r>
            <a:r>
              <a:rPr lang="en-US" altLang="zh-CN"/>
              <a:t>Hadoop</a:t>
            </a:r>
            <a:r>
              <a:rPr lang="zh-CN" altLang="en-US"/>
              <a:t>集群搭建的形式，共三台虚拟机，其中，</a:t>
            </a:r>
            <a:r>
              <a:rPr lang="en-US" altLang="zh-CN"/>
              <a:t>master</a:t>
            </a:r>
            <a:r>
              <a:rPr lang="zh-CN" altLang="en-US"/>
              <a:t>是主节点，</a:t>
            </a:r>
            <a:r>
              <a:rPr lang="en-US" altLang="zh-CN"/>
              <a:t>data1</a:t>
            </a:r>
            <a:r>
              <a:rPr lang="zh-CN" altLang="en-US"/>
              <a:t>、</a:t>
            </a:r>
            <a:r>
              <a:rPr lang="en-US" altLang="zh-CN"/>
              <a:t>2</a:t>
            </a:r>
            <a:r>
              <a:rPr lang="zh-CN" altLang="en-US"/>
              <a:t>是从节点。左图是使用</a:t>
            </a:r>
            <a:r>
              <a:rPr lang="en-US" altLang="zh-CN"/>
              <a:t>jps</a:t>
            </a:r>
            <a:r>
              <a:rPr lang="zh-CN" altLang="en-US"/>
              <a:t>命令查看的进程，可以看到，在</a:t>
            </a:r>
            <a:r>
              <a:rPr lang="en-US" altLang="zh-CN"/>
              <a:t>master</a:t>
            </a:r>
            <a:r>
              <a:rPr lang="zh-CN" altLang="en-US"/>
              <a:t>上有</a:t>
            </a:r>
            <a:r>
              <a:rPr lang="en-US" altLang="zh-CN"/>
              <a:t>NameNode</a:t>
            </a:r>
            <a:r>
              <a:rPr lang="zh-CN" altLang="en-US"/>
              <a:t>、</a:t>
            </a:r>
            <a:r>
              <a:rPr lang="en-US" altLang="zh-CN"/>
              <a:t>Yarn</a:t>
            </a:r>
            <a:r>
              <a:rPr lang="zh-CN" altLang="en-US"/>
              <a:t>的</a:t>
            </a:r>
            <a:r>
              <a:rPr lang="en-US" altLang="zh-CN"/>
              <a:t>ResourceManager; </a:t>
            </a:r>
            <a:r>
              <a:rPr lang="zh-CN" altLang="en-US"/>
              <a:t>在两个</a:t>
            </a:r>
            <a:r>
              <a:rPr lang="en-US" altLang="zh-CN"/>
              <a:t>slave</a:t>
            </a:r>
            <a:r>
              <a:rPr lang="zh-CN" altLang="en-US"/>
              <a:t>节点上运行的是</a:t>
            </a:r>
            <a:r>
              <a:rPr lang="en-US" altLang="zh-CN"/>
              <a:t>DataNode</a:t>
            </a:r>
            <a:r>
              <a:rPr lang="zh-CN" altLang="en-US"/>
              <a:t>、</a:t>
            </a:r>
            <a:r>
              <a:rPr lang="en-US" altLang="zh-CN"/>
              <a:t>Yarn</a:t>
            </a:r>
            <a:r>
              <a:rPr lang="zh-CN" altLang="en-US"/>
              <a:t>的</a:t>
            </a:r>
            <a:r>
              <a:rPr lang="en-US" altLang="zh-CN"/>
              <a:t>NodeMagager</a:t>
            </a:r>
            <a:r>
              <a:rPr lang="zh-CN" altLang="en-US"/>
              <a:t>。此外，我们还配置了分布式的</a:t>
            </a:r>
            <a:r>
              <a:rPr lang="en-US" altLang="zh-CN"/>
              <a:t>Spark, </a:t>
            </a:r>
            <a:r>
              <a:rPr lang="zh-CN" altLang="en-US"/>
              <a:t>如右图所示。每个</a:t>
            </a:r>
            <a:r>
              <a:rPr lang="en-US" altLang="zh-CN"/>
              <a:t>data</a:t>
            </a:r>
            <a:r>
              <a:rPr lang="zh-CN" altLang="en-US"/>
              <a:t>节点分配有两个</a:t>
            </a:r>
            <a:r>
              <a:rPr lang="en-US" altLang="zh-CN"/>
              <a:t>Worker</a:t>
            </a:r>
            <a:r>
              <a:rPr lang="zh-CN" altLang="en-US"/>
              <a:t>，以</a:t>
            </a:r>
            <a:r>
              <a:rPr lang="en-US" altLang="zh-CN"/>
              <a:t>standalone</a:t>
            </a:r>
            <a:r>
              <a:rPr lang="zh-CN" altLang="en-US"/>
              <a:t>模式运行后，可以看到两个</a:t>
            </a:r>
            <a:r>
              <a:rPr lang="en-US" altLang="zh-CN"/>
              <a:t>worker</a:t>
            </a:r>
            <a:r>
              <a:rPr lang="zh-CN" altLang="en-US"/>
              <a:t>运行在</a:t>
            </a:r>
            <a:r>
              <a:rPr lang="en-US" altLang="zh-CN"/>
              <a:t>data1</a:t>
            </a:r>
            <a:r>
              <a:rPr lang="zh-CN" altLang="en-US"/>
              <a:t>、</a:t>
            </a:r>
            <a:r>
              <a:rPr lang="en-US" altLang="zh-CN"/>
              <a:t>2</a:t>
            </a:r>
            <a:r>
              <a:rPr lang="zh-CN" altLang="en-US"/>
              <a:t>上。</a:t>
            </a:r>
          </a:p>
        </p:txBody>
      </p:sp>
      <p:sp>
        <p:nvSpPr>
          <p:cNvPr id="4" name="灯片编号占位符 3"/>
          <p:cNvSpPr>
            <a:spLocks noGrp="1"/>
          </p:cNvSpPr>
          <p:nvPr>
            <p:ph type="sldNum" sz="quarter" idx="5"/>
          </p:nvPr>
        </p:nvSpPr>
        <p:spPr/>
        <p:txBody>
          <a:bodyPr/>
          <a:lstStyle/>
          <a:p>
            <a:fld id="{C2A75D99-2AE7-49F1-BB03-59E2BF5579C1}" type="slidenum">
              <a:rPr lang="zh-CN" altLang="en-US" smtClean="0"/>
              <a:t>8</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我们的数据集来自天池</a:t>
            </a:r>
            <a:r>
              <a:rPr lang="zh-CN" altLang="en-US" b="0" i="0" dirty="0">
                <a:effectLst/>
                <a:latin typeface="Times New Roman" panose="02020603050405020304" pitchFamily="18" charset="0"/>
                <a:ea typeface="黑体" panose="02010609060101010101" pitchFamily="49" charset="-122"/>
                <a:cs typeface="Times New Roman" panose="02020603050405020304" pitchFamily="18" charset="0"/>
              </a:rPr>
              <a:t>“阿里音乐流行趋势预测” 挑战赛，包括用户行为表和歌曲艺人表。我们对数据进行了初步处理，保留需要的字段。其中，用户行为表保留了用户</a:t>
            </a:r>
            <a:r>
              <a:rPr lang="en-US" altLang="zh-CN" b="0" i="0" dirty="0">
                <a:effectLst/>
                <a:latin typeface="Times New Roman" panose="02020603050405020304" pitchFamily="18" charset="0"/>
                <a:ea typeface="黑体" panose="02010609060101010101" pitchFamily="49" charset="-122"/>
                <a:cs typeface="Times New Roman" panose="02020603050405020304" pitchFamily="18" charset="0"/>
              </a:rPr>
              <a:t>id</a:t>
            </a:r>
            <a:r>
              <a:rPr lang="zh-CN" altLang="en-US" b="0" i="0" dirty="0">
                <a:effectLst/>
                <a:latin typeface="Times New Roman" panose="02020603050405020304" pitchFamily="18" charset="0"/>
                <a:ea typeface="黑体" panose="02010609060101010101" pitchFamily="49" charset="-122"/>
                <a:cs typeface="Times New Roman" panose="02020603050405020304" pitchFamily="18" charset="0"/>
              </a:rPr>
              <a:t>，歌曲</a:t>
            </a:r>
            <a:r>
              <a:rPr lang="en-US" altLang="zh-CN" b="0" i="0" dirty="0">
                <a:effectLst/>
                <a:latin typeface="Times New Roman" panose="02020603050405020304" pitchFamily="18" charset="0"/>
                <a:ea typeface="黑体" panose="02010609060101010101" pitchFamily="49" charset="-122"/>
                <a:cs typeface="Times New Roman" panose="02020603050405020304" pitchFamily="18" charset="0"/>
              </a:rPr>
              <a:t>id</a:t>
            </a:r>
            <a:r>
              <a:rPr lang="zh-CN" altLang="en-US" b="0" i="0" dirty="0">
                <a:effectLst/>
                <a:latin typeface="Times New Roman" panose="02020603050405020304" pitchFamily="18" charset="0"/>
                <a:ea typeface="黑体" panose="02010609060101010101" pitchFamily="49" charset="-122"/>
                <a:cs typeface="Times New Roman" panose="02020603050405020304" pitchFamily="18" charset="0"/>
              </a:rPr>
              <a:t>，和用户行为类型；歌曲艺人表保留的歌曲</a:t>
            </a:r>
            <a:r>
              <a:rPr lang="en-US" altLang="zh-CN" b="0" i="0" dirty="0">
                <a:effectLst/>
                <a:latin typeface="Times New Roman" panose="02020603050405020304" pitchFamily="18" charset="0"/>
                <a:ea typeface="黑体" panose="02010609060101010101" pitchFamily="49" charset="-122"/>
                <a:cs typeface="Times New Roman" panose="02020603050405020304" pitchFamily="18" charset="0"/>
              </a:rPr>
              <a:t>id</a:t>
            </a:r>
            <a:r>
              <a:rPr lang="zh-CN" altLang="en-US" b="0" i="0" dirty="0">
                <a:effectLst/>
                <a:latin typeface="Times New Roman" panose="02020603050405020304" pitchFamily="18" charset="0"/>
                <a:ea typeface="黑体" panose="02010609060101010101" pitchFamily="49" charset="-122"/>
                <a:cs typeface="Times New Roman" panose="02020603050405020304" pitchFamily="18" charset="0"/>
              </a:rPr>
              <a:t>，艺人</a:t>
            </a:r>
            <a:r>
              <a:rPr lang="en-US" altLang="zh-CN" b="0" i="0" dirty="0">
                <a:effectLst/>
                <a:latin typeface="Times New Roman" panose="02020603050405020304" pitchFamily="18" charset="0"/>
                <a:ea typeface="黑体" panose="02010609060101010101" pitchFamily="49" charset="-122"/>
                <a:cs typeface="Times New Roman" panose="02020603050405020304" pitchFamily="18" charset="0"/>
              </a:rPr>
              <a:t>id</a:t>
            </a:r>
            <a:r>
              <a:rPr lang="zh-CN" altLang="en-US" b="0" i="0" dirty="0">
                <a:effectLst/>
                <a:latin typeface="Times New Roman" panose="02020603050405020304" pitchFamily="18" charset="0"/>
                <a:ea typeface="黑体" panose="02010609060101010101" pitchFamily="49" charset="-122"/>
                <a:cs typeface="Times New Roman" panose="02020603050405020304" pitchFamily="18" charset="0"/>
              </a:rPr>
              <a:t>，和初始歌曲播放数量。</a:t>
            </a:r>
            <a:endParaRPr lang="zh-CN" altLang="en-US"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t>9</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数据上传部分是通过编写</a:t>
            </a:r>
            <a:r>
              <a:rPr lang="en-US" altLang="zh-CN" dirty="0" err="1"/>
              <a:t>uploadData</a:t>
            </a:r>
            <a:r>
              <a:rPr lang="zh-CN" altLang="en-US" dirty="0"/>
              <a:t>类实现的，该类将本地的多个</a:t>
            </a:r>
            <a:r>
              <a:rPr lang="en-US" altLang="zh-CN" dirty="0"/>
              <a:t>.csv</a:t>
            </a:r>
            <a:r>
              <a:rPr lang="zh-CN" altLang="en-US" dirty="0"/>
              <a:t>合并并上传至</a:t>
            </a:r>
            <a:r>
              <a:rPr lang="en-US" altLang="zh-CN" dirty="0"/>
              <a:t>HDFS</a:t>
            </a:r>
            <a:endParaRPr lang="zh-CN" altLang="en-US"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t>10</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t>11</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1">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a:stretch>
            <a:fillRect/>
          </a:stretch>
        </p:blipFill>
        <p:spPr>
          <a:xfrm>
            <a:off x="0" y="0"/>
            <a:ext cx="12192000" cy="3357217"/>
          </a:xfrm>
          <a:prstGeom prst="rect">
            <a:avLst/>
          </a:prstGeom>
        </p:spPr>
      </p:pic>
      <p:sp>
        <p:nvSpPr>
          <p:cNvPr id="4" name="矩形 3"/>
          <p:cNvSpPr/>
          <p:nvPr userDrawn="1"/>
        </p:nvSpPr>
        <p:spPr>
          <a:xfrm>
            <a:off x="-800" y="-7913"/>
            <a:ext cx="12192000" cy="3361208"/>
          </a:xfrm>
          <a:prstGeom prst="rect">
            <a:avLst/>
          </a:prstGeom>
          <a:solidFill>
            <a:srgbClr val="9A0001">
              <a:alpha val="2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userDrawn="1"/>
        </p:nvSpPr>
        <p:spPr>
          <a:xfrm>
            <a:off x="5303520" y="2562096"/>
            <a:ext cx="1584960" cy="158496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p:cNvGrpSpPr/>
          <p:nvPr userDrawn="1"/>
        </p:nvGrpSpPr>
        <p:grpSpPr>
          <a:xfrm>
            <a:off x="5410200" y="2670375"/>
            <a:ext cx="1371600" cy="1368402"/>
            <a:chOff x="2105799" y="20055838"/>
            <a:chExt cx="6748090" cy="6732363"/>
          </a:xfrm>
          <a:solidFill>
            <a:srgbClr val="8B0012">
              <a:alpha val="80000"/>
            </a:srgbClr>
          </a:solidFill>
        </p:grpSpPr>
        <p:sp>
          <p:nvSpPr>
            <p:cNvPr id="7"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8"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9"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0"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1"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2"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3"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4"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5"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6"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7"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8"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9"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0"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1"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2"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3"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4"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5"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6"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7"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8"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9"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grpSp>
      <p:sp>
        <p:nvSpPr>
          <p:cNvPr id="36" name="文本占位符 35"/>
          <p:cNvSpPr>
            <a:spLocks noGrp="1"/>
          </p:cNvSpPr>
          <p:nvPr userDrawn="1">
            <p:ph type="body" sz="quarter" idx="10" hasCustomPrompt="1"/>
          </p:nvPr>
        </p:nvSpPr>
        <p:spPr>
          <a:xfrm>
            <a:off x="1606550" y="4264178"/>
            <a:ext cx="8975725" cy="781050"/>
          </a:xfrm>
        </p:spPr>
        <p:txBody>
          <a:bodyPr>
            <a:normAutofit/>
          </a:bodyPr>
          <a:lstStyle>
            <a:lvl1pPr marL="0" indent="0" algn="ctr" defTabSz="914400" rtl="0" eaLnBrk="1" latinLnBrk="0" hangingPunct="1">
              <a:lnSpc>
                <a:spcPct val="120000"/>
              </a:lnSpc>
              <a:buNone/>
              <a:defRPr lang="zh-CN" altLang="en-US" sz="4000" b="1" kern="1200" spc="300">
                <a:solidFill>
                  <a:schemeClr val="tx1">
                    <a:lumMod val="85000"/>
                    <a:lumOff val="15000"/>
                  </a:schemeClr>
                </a:solidFill>
                <a:latin typeface="+mn-lt"/>
                <a:ea typeface="微软雅黑" panose="020B0503020204020204" pitchFamily="34" charset="-122"/>
                <a:cs typeface="微软雅黑" panose="020B0503020204020204" pitchFamily="34" charset="-122"/>
              </a:defRPr>
            </a:lvl1pPr>
          </a:lstStyle>
          <a:p>
            <a:pPr algn="ctr">
              <a:lnSpc>
                <a:spcPct val="120000"/>
              </a:lnSpc>
              <a:defRPr/>
            </a:pPr>
            <a:r>
              <a:rPr lang="zh-CN" altLang="en-US" sz="4000" b="1" spc="300" dirty="0">
                <a:solidFill>
                  <a:schemeClr val="tx1">
                    <a:lumMod val="85000"/>
                    <a:lumOff val="15000"/>
                  </a:schemeClr>
                </a:solidFill>
                <a:latin typeface="微软雅黑" panose="020B0503020204020204" pitchFamily="34" charset="-122"/>
                <a:ea typeface="微软雅黑" panose="020B0503020204020204" pitchFamily="34" charset="-122"/>
                <a:cs typeface="经典圆体简" panose="02010609000101010101" pitchFamily="49" charset="-122"/>
                <a:sym typeface="微软雅黑" panose="020B0503020204020204" pitchFamily="34" charset="-122"/>
              </a:rPr>
              <a:t>北京大学学术答辩通用</a:t>
            </a:r>
            <a:r>
              <a:rPr lang="en-US" altLang="zh-CN" sz="4000" b="1" spc="300" dirty="0">
                <a:solidFill>
                  <a:schemeClr val="tx1">
                    <a:lumMod val="85000"/>
                    <a:lumOff val="15000"/>
                  </a:schemeClr>
                </a:solidFill>
                <a:latin typeface="微软雅黑" panose="020B0503020204020204" pitchFamily="34" charset="-122"/>
                <a:ea typeface="微软雅黑" panose="020B0503020204020204" pitchFamily="34" charset="-122"/>
                <a:cs typeface="经典圆体简" panose="02010609000101010101" pitchFamily="49" charset="-122"/>
                <a:sym typeface="微软雅黑" panose="020B0503020204020204" pitchFamily="34" charset="-122"/>
              </a:rPr>
              <a:t>PPT</a:t>
            </a:r>
            <a:r>
              <a:rPr lang="zh-CN" altLang="en-US" sz="4000" b="1" spc="300" dirty="0">
                <a:solidFill>
                  <a:schemeClr val="tx1">
                    <a:lumMod val="85000"/>
                    <a:lumOff val="15000"/>
                  </a:schemeClr>
                </a:solidFill>
                <a:latin typeface="微软雅黑" panose="020B0503020204020204" pitchFamily="34" charset="-122"/>
                <a:ea typeface="微软雅黑" panose="020B0503020204020204" pitchFamily="34" charset="-122"/>
                <a:cs typeface="经典圆体简" panose="02010609000101010101" pitchFamily="49" charset="-122"/>
                <a:sym typeface="微软雅黑" panose="020B0503020204020204" pitchFamily="34" charset="-122"/>
              </a:rPr>
              <a:t>模板</a:t>
            </a:r>
          </a:p>
        </p:txBody>
      </p:sp>
      <p:sp>
        <p:nvSpPr>
          <p:cNvPr id="41" name="文本占位符 37"/>
          <p:cNvSpPr>
            <a:spLocks noGrp="1"/>
          </p:cNvSpPr>
          <p:nvPr>
            <p:ph type="body" sz="quarter" idx="11" hasCustomPrompt="1"/>
          </p:nvPr>
        </p:nvSpPr>
        <p:spPr>
          <a:xfrm>
            <a:off x="2244991" y="5389156"/>
            <a:ext cx="1987550" cy="341632"/>
          </a:xfrm>
          <a:noFill/>
        </p:spPr>
        <p:txBody>
          <a:bodyPr wrap="square" rtlCol="0">
            <a:spAutoFit/>
          </a:bodyPr>
          <a:lstStyle>
            <a:lvl1pPr marL="0" indent="0">
              <a:buNone/>
              <a:defRPr lang="zh-CN" altLang="en-US" sz="1800" dirty="0">
                <a:solidFill>
                  <a:srgbClr val="222A35"/>
                </a:solidFill>
                <a:latin typeface="微软雅黑" panose="020B0503020204020204" pitchFamily="34" charset="-122"/>
                <a:ea typeface="微软雅黑" panose="020B0503020204020204" pitchFamily="34" charset="-122"/>
              </a:defRPr>
            </a:lvl1pPr>
          </a:lstStyle>
          <a:p>
            <a:pPr marL="0" lvl="0"/>
            <a:r>
              <a:rPr lang="zh-CN" altLang="en-US" dirty="0"/>
              <a:t>答辩人：</a:t>
            </a:r>
            <a:r>
              <a:rPr lang="en-US" altLang="zh-CN" dirty="0"/>
              <a:t>XXX</a:t>
            </a:r>
            <a:endParaRPr lang="zh-CN" altLang="en-US" dirty="0"/>
          </a:p>
        </p:txBody>
      </p:sp>
      <p:sp>
        <p:nvSpPr>
          <p:cNvPr id="42" name="文本占位符 37"/>
          <p:cNvSpPr>
            <a:spLocks noGrp="1"/>
          </p:cNvSpPr>
          <p:nvPr>
            <p:ph type="body" sz="quarter" idx="12" hasCustomPrompt="1"/>
          </p:nvPr>
        </p:nvSpPr>
        <p:spPr>
          <a:xfrm>
            <a:off x="5102225" y="5389156"/>
            <a:ext cx="1987550" cy="341632"/>
          </a:xfrm>
          <a:noFill/>
        </p:spPr>
        <p:txBody>
          <a:bodyPr wrap="square" rtlCol="0">
            <a:spAutoFit/>
          </a:bodyPr>
          <a:lstStyle>
            <a:lvl1pPr marL="0" indent="0" algn="ctr">
              <a:buNone/>
              <a:defRPr lang="zh-CN" altLang="en-US" sz="1800" dirty="0">
                <a:solidFill>
                  <a:srgbClr val="222A35"/>
                </a:solidFill>
                <a:latin typeface="微软雅黑" panose="020B0503020204020204" pitchFamily="34" charset="-122"/>
                <a:ea typeface="微软雅黑" panose="020B0503020204020204" pitchFamily="34" charset="-122"/>
              </a:defRPr>
            </a:lvl1pPr>
          </a:lstStyle>
          <a:p>
            <a:pPr marL="0" lvl="0"/>
            <a:r>
              <a:rPr lang="zh-CN" altLang="en-US" dirty="0"/>
              <a:t>指导教师：</a:t>
            </a:r>
            <a:r>
              <a:rPr lang="en-US" altLang="zh-CN" dirty="0"/>
              <a:t>XXX</a:t>
            </a:r>
            <a:endParaRPr lang="zh-CN" altLang="en-US" dirty="0"/>
          </a:p>
        </p:txBody>
      </p:sp>
      <p:sp>
        <p:nvSpPr>
          <p:cNvPr id="43" name="文本占位符 37"/>
          <p:cNvSpPr>
            <a:spLocks noGrp="1"/>
          </p:cNvSpPr>
          <p:nvPr>
            <p:ph type="body" sz="quarter" idx="13" hasCustomPrompt="1"/>
          </p:nvPr>
        </p:nvSpPr>
        <p:spPr>
          <a:xfrm>
            <a:off x="7959460" y="5389156"/>
            <a:ext cx="1987550" cy="341632"/>
          </a:xfrm>
          <a:noFill/>
        </p:spPr>
        <p:txBody>
          <a:bodyPr wrap="square" rtlCol="0">
            <a:spAutoFit/>
          </a:bodyPr>
          <a:lstStyle>
            <a:lvl1pPr marL="0" indent="0" algn="r">
              <a:buNone/>
              <a:defRPr lang="zh-CN" altLang="en-US" sz="1800" dirty="0">
                <a:solidFill>
                  <a:srgbClr val="222A35"/>
                </a:solidFill>
                <a:latin typeface="微软雅黑" panose="020B0503020204020204" pitchFamily="34" charset="-122"/>
                <a:ea typeface="微软雅黑" panose="020B0503020204020204" pitchFamily="34" charset="-122"/>
              </a:defRPr>
            </a:lvl1pPr>
          </a:lstStyle>
          <a:p>
            <a:pPr marL="0" lvl="0"/>
            <a:r>
              <a:rPr lang="zh-CN" altLang="en-US" dirty="0"/>
              <a:t>院系：</a:t>
            </a:r>
            <a:r>
              <a:rPr lang="en-US" altLang="zh-CN" dirty="0"/>
              <a:t>XXX</a:t>
            </a:r>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页-上短下长">
    <p:spTree>
      <p:nvGrpSpPr>
        <p:cNvPr id="1" name=""/>
        <p:cNvGrpSpPr/>
        <p:nvPr/>
      </p:nvGrpSpPr>
      <p:grpSpPr>
        <a:xfrm>
          <a:off x="0" y="0"/>
          <a:ext cx="0" cy="0"/>
          <a:chOff x="0" y="0"/>
          <a:chExt cx="0" cy="0"/>
        </a:xfrm>
      </p:grpSpPr>
      <p:grpSp>
        <p:nvGrpSpPr>
          <p:cNvPr id="63" name="组合 62"/>
          <p:cNvGrpSpPr/>
          <p:nvPr userDrawn="1"/>
        </p:nvGrpSpPr>
        <p:grpSpPr>
          <a:xfrm>
            <a:off x="528706" y="867990"/>
            <a:ext cx="2433027" cy="0"/>
            <a:chOff x="7460343" y="1311756"/>
            <a:chExt cx="2433027" cy="0"/>
          </a:xfrm>
        </p:grpSpPr>
        <p:cxnSp>
          <p:nvCxnSpPr>
            <p:cNvPr id="64" name="直接连接符 63"/>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3" name="组合 2"/>
          <p:cNvGrpSpPr/>
          <p:nvPr userDrawn="1"/>
        </p:nvGrpSpPr>
        <p:grpSpPr>
          <a:xfrm>
            <a:off x="10177780" y="329882"/>
            <a:ext cx="1512002" cy="444892"/>
            <a:chOff x="9556201" y="498129"/>
            <a:chExt cx="1993881" cy="586680"/>
          </a:xfrm>
        </p:grpSpPr>
        <p:grpSp>
          <p:nvGrpSpPr>
            <p:cNvPr id="66" name="组合 65"/>
            <p:cNvGrpSpPr/>
            <p:nvPr userDrawn="1"/>
          </p:nvGrpSpPr>
          <p:grpSpPr>
            <a:xfrm>
              <a:off x="10239376" y="968937"/>
              <a:ext cx="1307697" cy="96254"/>
              <a:chOff x="4616246" y="3878362"/>
              <a:chExt cx="5571416" cy="410087"/>
            </a:xfrm>
            <a:solidFill>
              <a:schemeClr val="tx1">
                <a:alpha val="80000"/>
              </a:schemeClr>
            </a:solidFill>
          </p:grpSpPr>
          <p:sp>
            <p:nvSpPr>
              <p:cNvPr id="68"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69"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0"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2"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3"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4"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5"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6"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7"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8"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9"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0"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1"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2"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3"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4"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85" name="组合 84"/>
            <p:cNvGrpSpPr/>
            <p:nvPr userDrawn="1"/>
          </p:nvGrpSpPr>
          <p:grpSpPr>
            <a:xfrm>
              <a:off x="10237120" y="539555"/>
              <a:ext cx="1312962" cy="375239"/>
              <a:chOff x="4606634" y="2048989"/>
              <a:chExt cx="5593843" cy="1598699"/>
            </a:xfrm>
            <a:solidFill>
              <a:schemeClr val="accent1">
                <a:alpha val="80000"/>
              </a:schemeClr>
            </a:solidFill>
          </p:grpSpPr>
          <p:sp>
            <p:nvSpPr>
              <p:cNvPr id="86"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7"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8"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9"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0"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1"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2"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3"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4"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5"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6"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7"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98" name="组合 97"/>
            <p:cNvGrpSpPr/>
            <p:nvPr userDrawn="1"/>
          </p:nvGrpSpPr>
          <p:grpSpPr>
            <a:xfrm>
              <a:off x="9556201" y="498129"/>
              <a:ext cx="588050" cy="586680"/>
              <a:chOff x="2105799" y="20055838"/>
              <a:chExt cx="6748090" cy="6732363"/>
            </a:xfrm>
            <a:solidFill>
              <a:schemeClr val="accent1">
                <a:alpha val="80000"/>
              </a:schemeClr>
            </a:solidFill>
          </p:grpSpPr>
          <p:sp>
            <p:nvSpPr>
              <p:cNvPr id="99"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0"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1"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2"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3"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4"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5"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6"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7"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8"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9"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0"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1"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2"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3"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4"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5"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6"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7"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8"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9"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0"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1"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cxnSp>
        <p:nvCxnSpPr>
          <p:cNvPr id="122" name="直接连接符 121"/>
          <p:cNvCxnSpPr/>
          <p:nvPr userDrawn="1"/>
        </p:nvCxnSpPr>
        <p:spPr>
          <a:xfrm>
            <a:off x="438150" y="6381750"/>
            <a:ext cx="1131570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23"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dirty="0"/>
              <a:t>&lt; </a:t>
            </a:r>
            <a:fld id="{A548B57D-AE10-4CF7-A9DF-59FEFA91B28E}" type="slidenum">
              <a:rPr lang="zh-CN" altLang="en-US" smtClean="0"/>
              <a:t>‹#›</a:t>
            </a:fld>
            <a:r>
              <a:rPr lang="zh-CN" altLang="en-US" dirty="0"/>
              <a:t> </a:t>
            </a:r>
            <a:r>
              <a:rPr lang="en-US" altLang="zh-CN" dirty="0"/>
              <a:t>&gt;</a:t>
            </a:r>
            <a:endParaRPr lang="zh-CN" altLang="en-US" dirty="0"/>
          </a:p>
        </p:txBody>
      </p:sp>
      <p:sp>
        <p:nvSpPr>
          <p:cNvPr id="125"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sp>
        <p:nvSpPr>
          <p:cNvPr id="71" name="文本框 70"/>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内容页-仅logo">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sp>
        <p:nvSpPr>
          <p:cNvPr id="57"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t>‹#›</a:t>
            </a:fld>
            <a:r>
              <a:rPr lang="zh-CN" altLang="en-US"/>
              <a:t> </a:t>
            </a:r>
            <a:r>
              <a:rPr lang="en-US" altLang="zh-CN"/>
              <a:t>&gt;</a:t>
            </a:r>
            <a:endParaRPr lang="zh-CN" alt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cSld name="全空白">
    <p:spTree>
      <p:nvGrpSpPr>
        <p:cNvPr id="1" name=""/>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图片占位1">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t>‹#›</a:t>
            </a:fld>
            <a:r>
              <a:rPr lang="zh-CN" altLang="en-US"/>
              <a:t> </a:t>
            </a:r>
            <a:r>
              <a:rPr lang="en-US" altLang="zh-CN"/>
              <a:t>&gt;</a:t>
            </a:r>
            <a:endParaRPr lang="zh-CN" altLang="en-US" dirty="0"/>
          </a:p>
        </p:txBody>
      </p:sp>
      <p:sp>
        <p:nvSpPr>
          <p:cNvPr id="63"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sp>
        <p:nvSpPr>
          <p:cNvPr id="3" name="文本占位符 2"/>
          <p:cNvSpPr>
            <a:spLocks noGrp="1"/>
          </p:cNvSpPr>
          <p:nvPr>
            <p:ph type="body" sz="quarter" idx="10" hasCustomPrompt="1"/>
          </p:nvPr>
        </p:nvSpPr>
        <p:spPr>
          <a:xfrm>
            <a:off x="442913" y="944610"/>
            <a:ext cx="9056687" cy="381629"/>
          </a:xfrm>
        </p:spPr>
        <p:txBody>
          <a:bodyPr vert="horz" lIns="91440" tIns="45720" rIns="91440" bIns="45720" rtlCol="0" anchor="ctr">
            <a:normAutofit/>
          </a:bodyPr>
          <a:lstStyle>
            <a:lvl1pPr>
              <a:defRPr lang="zh-CN" altLang="en-US" sz="2000" b="1" dirty="0" smtClean="0">
                <a:solidFill>
                  <a:schemeClr val="tx1">
                    <a:lumMod val="75000"/>
                    <a:lumOff val="25000"/>
                  </a:schemeClr>
                </a:solidFill>
                <a:cs typeface="+mn-ea"/>
              </a:defRPr>
            </a:lvl1pPr>
          </a:lstStyle>
          <a:p>
            <a:pPr marL="342900" marR="0" lvl="0" indent="-342900" fontAlgn="auto">
              <a:spcBef>
                <a:spcPct val="0"/>
              </a:spcBef>
              <a:spcAft>
                <a:spcPts val="0"/>
              </a:spcAft>
              <a:buClrTx/>
              <a:buSzTx/>
            </a:pPr>
            <a:r>
              <a:rPr lang="zh-CN" altLang="en-US" dirty="0"/>
              <a:t>单击此处输入本页的结论单击此处输入本页的结论单击此处输入本页的结论</a:t>
            </a:r>
          </a:p>
        </p:txBody>
      </p:sp>
      <p:sp>
        <p:nvSpPr>
          <p:cNvPr id="64" name="文本框 63"/>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
        <p:nvSpPr>
          <p:cNvPr id="2" name="图片占位符 1"/>
          <p:cNvSpPr>
            <a:spLocks noGrp="1"/>
          </p:cNvSpPr>
          <p:nvPr>
            <p:ph type="pic" sz="quarter" idx="11" hasCustomPrompt="1"/>
          </p:nvPr>
        </p:nvSpPr>
        <p:spPr>
          <a:xfrm>
            <a:off x="0" y="1432906"/>
            <a:ext cx="12192000" cy="2762250"/>
          </a:xfrm>
          <a:prstGeom prst="rect">
            <a:avLst/>
          </a:prstGeom>
        </p:spPr>
        <p:txBody>
          <a:bodyPr vert="horz" lIns="91440" tIns="45720" rIns="91440" bIns="45720" rtlCol="0" anchor="ctr">
            <a:normAutofit/>
          </a:bodyPr>
          <a:lstStyle>
            <a:lvl1pPr marL="0" indent="0">
              <a:buNone/>
              <a:defRPr lang="zh-CN" altLang="en-US"/>
            </a:lvl1pPr>
          </a:lstStyle>
          <a:p>
            <a:pPr lvl="0" algn="ctr"/>
            <a:r>
              <a:rPr lang="zh-CN" altLang="en-US" dirty="0"/>
              <a:t>单击此处修改图片</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图片占位2">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t>‹#›</a:t>
            </a:fld>
            <a:r>
              <a:rPr lang="zh-CN" altLang="en-US"/>
              <a:t> </a:t>
            </a:r>
            <a:r>
              <a:rPr lang="en-US" altLang="zh-CN"/>
              <a:t>&gt;</a:t>
            </a:r>
            <a:endParaRPr lang="zh-CN" altLang="en-US" dirty="0"/>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
        <p:nvSpPr>
          <p:cNvPr id="2" name="图片占位符 1"/>
          <p:cNvSpPr>
            <a:spLocks noGrp="1"/>
          </p:cNvSpPr>
          <p:nvPr>
            <p:ph type="pic" idx="10" hasCustomPrompt="1"/>
          </p:nvPr>
        </p:nvSpPr>
        <p:spPr>
          <a:xfrm>
            <a:off x="0" y="1196753"/>
            <a:ext cx="12192000" cy="3121152"/>
          </a:xfrm>
        </p:spPr>
        <p:txBody>
          <a:bodyPr anchor="ctr"/>
          <a:lstStyle>
            <a:lvl1pPr algn="ctr">
              <a:defRPr/>
            </a:lvl1pPr>
          </a:lstStyle>
          <a:p>
            <a:r>
              <a:rPr lang="zh-CN" altLang="en-US" dirty="0"/>
              <a:t>单击此处修改图片</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图片占位3">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t>‹#›</a:t>
            </a:fld>
            <a:r>
              <a:rPr lang="zh-CN" altLang="en-US"/>
              <a:t> </a:t>
            </a:r>
            <a:r>
              <a:rPr lang="en-US" altLang="zh-CN"/>
              <a:t>&gt;</a:t>
            </a:r>
            <a:endParaRPr lang="zh-CN" altLang="en-US" dirty="0"/>
          </a:p>
        </p:txBody>
      </p:sp>
      <p:sp>
        <p:nvSpPr>
          <p:cNvPr id="63"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sp>
        <p:nvSpPr>
          <p:cNvPr id="3" name="文本占位符 2"/>
          <p:cNvSpPr>
            <a:spLocks noGrp="1"/>
          </p:cNvSpPr>
          <p:nvPr>
            <p:ph type="body" sz="quarter" idx="10" hasCustomPrompt="1"/>
          </p:nvPr>
        </p:nvSpPr>
        <p:spPr>
          <a:xfrm>
            <a:off x="442913" y="944610"/>
            <a:ext cx="9056687" cy="381629"/>
          </a:xfrm>
        </p:spPr>
        <p:txBody>
          <a:bodyPr vert="horz" lIns="91440" tIns="45720" rIns="91440" bIns="45720" rtlCol="0" anchor="ctr">
            <a:normAutofit/>
          </a:bodyPr>
          <a:lstStyle>
            <a:lvl1pPr>
              <a:defRPr lang="zh-CN" altLang="en-US" sz="2000" b="1" dirty="0" smtClean="0">
                <a:solidFill>
                  <a:schemeClr val="tx1">
                    <a:lumMod val="75000"/>
                    <a:lumOff val="25000"/>
                  </a:schemeClr>
                </a:solidFill>
                <a:cs typeface="+mn-ea"/>
              </a:defRPr>
            </a:lvl1pPr>
          </a:lstStyle>
          <a:p>
            <a:pPr marL="342900" marR="0" lvl="0" indent="-342900" fontAlgn="auto">
              <a:spcBef>
                <a:spcPct val="0"/>
              </a:spcBef>
              <a:spcAft>
                <a:spcPts val="0"/>
              </a:spcAft>
              <a:buClrTx/>
              <a:buSzTx/>
            </a:pPr>
            <a:r>
              <a:rPr lang="zh-CN" altLang="en-US" dirty="0"/>
              <a:t>单击此处输入本页的结论单击此处输入本页的结论单击此处输入本页的结论</a:t>
            </a:r>
          </a:p>
        </p:txBody>
      </p:sp>
      <p:sp>
        <p:nvSpPr>
          <p:cNvPr id="64" name="文本框 63"/>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
        <p:nvSpPr>
          <p:cNvPr id="66" name="图片占位符 65"/>
          <p:cNvSpPr>
            <a:spLocks noGrp="1"/>
          </p:cNvSpPr>
          <p:nvPr>
            <p:ph type="pic" sz="quarter" idx="11" hasCustomPrompt="1"/>
          </p:nvPr>
        </p:nvSpPr>
        <p:spPr>
          <a:xfrm>
            <a:off x="4452445" y="1999139"/>
            <a:ext cx="3287111" cy="3287111"/>
          </a:xfrm>
          <a:custGeom>
            <a:avLst/>
            <a:gdLst>
              <a:gd name="connsiteX0" fmla="*/ 1643556 w 3287111"/>
              <a:gd name="connsiteY0" fmla="*/ 0 h 3287111"/>
              <a:gd name="connsiteX1" fmla="*/ 3278627 w 3287111"/>
              <a:gd name="connsiteY1" fmla="*/ 1475512 h 3287111"/>
              <a:gd name="connsiteX2" fmla="*/ 3287111 w 3287111"/>
              <a:gd name="connsiteY2" fmla="*/ 1643536 h 3287111"/>
              <a:gd name="connsiteX3" fmla="*/ 3287111 w 3287111"/>
              <a:gd name="connsiteY3" fmla="*/ 1643576 h 3287111"/>
              <a:gd name="connsiteX4" fmla="*/ 3278627 w 3287111"/>
              <a:gd name="connsiteY4" fmla="*/ 1811600 h 3287111"/>
              <a:gd name="connsiteX5" fmla="*/ 1811600 w 3287111"/>
              <a:gd name="connsiteY5" fmla="*/ 3278627 h 3287111"/>
              <a:gd name="connsiteX6" fmla="*/ 1643576 w 3287111"/>
              <a:gd name="connsiteY6" fmla="*/ 3287111 h 3287111"/>
              <a:gd name="connsiteX7" fmla="*/ 1643537 w 3287111"/>
              <a:gd name="connsiteY7" fmla="*/ 3287111 h 3287111"/>
              <a:gd name="connsiteX8" fmla="*/ 1475512 w 3287111"/>
              <a:gd name="connsiteY8" fmla="*/ 3278627 h 3287111"/>
              <a:gd name="connsiteX9" fmla="*/ 0 w 3287111"/>
              <a:gd name="connsiteY9" fmla="*/ 1643556 h 3287111"/>
              <a:gd name="connsiteX10" fmla="*/ 1643556 w 3287111"/>
              <a:gd name="connsiteY10" fmla="*/ 0 h 3287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87111" h="3287111">
                <a:moveTo>
                  <a:pt x="1643556" y="0"/>
                </a:moveTo>
                <a:cubicBezTo>
                  <a:pt x="2494535" y="0"/>
                  <a:pt x="3194460" y="646739"/>
                  <a:pt x="3278627" y="1475512"/>
                </a:cubicBezTo>
                <a:lnTo>
                  <a:pt x="3287111" y="1643536"/>
                </a:lnTo>
                <a:lnTo>
                  <a:pt x="3287111" y="1643576"/>
                </a:lnTo>
                <a:lnTo>
                  <a:pt x="3278627" y="1811600"/>
                </a:lnTo>
                <a:cubicBezTo>
                  <a:pt x="3200071" y="2585122"/>
                  <a:pt x="2585122" y="3200071"/>
                  <a:pt x="1811600" y="3278627"/>
                </a:cubicBezTo>
                <a:lnTo>
                  <a:pt x="1643576" y="3287111"/>
                </a:lnTo>
                <a:lnTo>
                  <a:pt x="1643537" y="3287111"/>
                </a:lnTo>
                <a:lnTo>
                  <a:pt x="1475512" y="3278627"/>
                </a:lnTo>
                <a:cubicBezTo>
                  <a:pt x="646739" y="3194460"/>
                  <a:pt x="0" y="2494535"/>
                  <a:pt x="0" y="1643556"/>
                </a:cubicBezTo>
                <a:cubicBezTo>
                  <a:pt x="0" y="735845"/>
                  <a:pt x="735845" y="0"/>
                  <a:pt x="1643556" y="0"/>
                </a:cubicBezTo>
                <a:close/>
              </a:path>
            </a:pathLst>
          </a:custGeom>
        </p:spPr>
        <p:txBody>
          <a:bodyPr wrap="square" anchor="ctr">
            <a:noAutofit/>
          </a:bodyPr>
          <a:lstStyle>
            <a:lvl1pPr algn="ctr">
              <a:defRPr/>
            </a:lvl1pPr>
          </a:lstStyle>
          <a:p>
            <a:r>
              <a:rPr lang="zh-CN" altLang="en-US" dirty="0"/>
              <a:t>点击此处修改图片</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图片占位4">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t>‹#›</a:t>
            </a:fld>
            <a:r>
              <a:rPr lang="zh-CN" altLang="en-US"/>
              <a:t> </a:t>
            </a:r>
            <a:r>
              <a:rPr lang="en-US" altLang="zh-CN"/>
              <a:t>&gt;</a:t>
            </a:r>
            <a:endParaRPr lang="zh-CN" altLang="en-US" dirty="0"/>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
        <p:nvSpPr>
          <p:cNvPr id="2" name="图片占位符 1"/>
          <p:cNvSpPr>
            <a:spLocks noGrp="1"/>
          </p:cNvSpPr>
          <p:nvPr>
            <p:ph type="pic" idx="10" hasCustomPrompt="1"/>
          </p:nvPr>
        </p:nvSpPr>
        <p:spPr>
          <a:xfrm>
            <a:off x="1054101" y="1916642"/>
            <a:ext cx="4542217" cy="3568065"/>
          </a:xfrm>
          <a:ln>
            <a:noFill/>
          </a:ln>
          <a:effectLst>
            <a:outerShdw blurRad="190500" algn="tl" rotWithShape="0">
              <a:srgbClr val="000000">
                <a:alpha val="70000"/>
              </a:srgbClr>
            </a:outerShdw>
          </a:effectLst>
        </p:spPr>
        <p:txBody>
          <a:bodyPr anchor="ctr">
            <a:normAutofit/>
          </a:bodyPr>
          <a:lstStyle>
            <a:lvl1pPr marL="228600" indent="-228600" algn="ctr" defTabSz="914400" rtl="0" eaLnBrk="1" latinLnBrk="0" hangingPunct="1">
              <a:lnSpc>
                <a:spcPct val="90000"/>
              </a:lnSpc>
              <a:spcBef>
                <a:spcPts val="1000"/>
              </a:spcBef>
              <a:buFont typeface="Arial" panose="020B0604020202020204" pitchFamily="34" charset="0"/>
              <a:buChar char="•"/>
              <a:defRPr lang="zh-CN" altLang="en-US" sz="2800" kern="1200" dirty="0">
                <a:solidFill>
                  <a:schemeClr val="tx1"/>
                </a:solidFill>
                <a:latin typeface="+mn-ea"/>
                <a:ea typeface="+mn-ea"/>
                <a:cs typeface="+mn-cs"/>
              </a:defRPr>
            </a:lvl1pPr>
          </a:lstStyle>
          <a:p>
            <a:r>
              <a:rPr lang="zh-CN" altLang="en-US" dirty="0"/>
              <a:t>单击此处修改图片</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图片占位5">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t>‹#›</a:t>
            </a:fld>
            <a:r>
              <a:rPr lang="zh-CN" altLang="en-US"/>
              <a:t> </a:t>
            </a:r>
            <a:r>
              <a:rPr lang="en-US" altLang="zh-CN"/>
              <a:t>&gt;</a:t>
            </a:r>
            <a:endParaRPr lang="zh-CN" altLang="en-US" dirty="0"/>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
        <p:nvSpPr>
          <p:cNvPr id="2" name="图片占位符 1"/>
          <p:cNvSpPr>
            <a:spLocks noGrp="1"/>
          </p:cNvSpPr>
          <p:nvPr>
            <p:ph type="pic" idx="10" hasCustomPrompt="1"/>
          </p:nvPr>
        </p:nvSpPr>
        <p:spPr>
          <a:xfrm>
            <a:off x="977935" y="1396022"/>
            <a:ext cx="1960330" cy="1957820"/>
          </a:xfrm>
        </p:spPr>
        <p:txBody>
          <a:bodyPr vert="horz" lIns="91440" tIns="45720" rIns="91440" bIns="45720" rtlCol="0" anchor="ctr">
            <a:normAutofit/>
          </a:bodyPr>
          <a:lstStyle>
            <a:lvl1pPr>
              <a:defRPr lang="zh-CN" altLang="en-US" sz="2000"/>
            </a:lvl1pPr>
          </a:lstStyle>
          <a:p>
            <a:pPr lvl="0" algn="ctr"/>
            <a:r>
              <a:rPr lang="zh-CN" altLang="en-US" dirty="0"/>
              <a:t>单击修改图片</a:t>
            </a:r>
          </a:p>
        </p:txBody>
      </p:sp>
      <p:sp>
        <p:nvSpPr>
          <p:cNvPr id="3" name="图片占位符 2"/>
          <p:cNvSpPr>
            <a:spLocks noGrp="1"/>
          </p:cNvSpPr>
          <p:nvPr>
            <p:ph type="pic" sz="quarter" idx="11" hasCustomPrompt="1"/>
          </p:nvPr>
        </p:nvSpPr>
        <p:spPr>
          <a:xfrm>
            <a:off x="3741006" y="1396022"/>
            <a:ext cx="1951941" cy="1957820"/>
          </a:xfrm>
          <a:prstGeom prst="rect">
            <a:avLst/>
          </a:prstGeom>
        </p:spPr>
        <p:txBody>
          <a:bodyPr vert="horz" lIns="91440" tIns="45720" rIns="91440" bIns="45720" rtlCol="0" anchor="ctr">
            <a:normAutofit/>
          </a:bodyPr>
          <a:lstStyle>
            <a:lvl1pPr>
              <a:defRPr lang="zh-CN" altLang="en-US" sz="2000"/>
            </a:lvl1pPr>
          </a:lstStyle>
          <a:p>
            <a:pPr lvl="0" algn="ctr"/>
            <a:r>
              <a:rPr lang="zh-CN" altLang="en-US" dirty="0"/>
              <a:t>单击修改图片</a:t>
            </a:r>
          </a:p>
        </p:txBody>
      </p:sp>
      <p:sp>
        <p:nvSpPr>
          <p:cNvPr id="4" name="图片占位符 3"/>
          <p:cNvSpPr>
            <a:spLocks noGrp="1"/>
          </p:cNvSpPr>
          <p:nvPr>
            <p:ph type="pic" sz="quarter" idx="12" hasCustomPrompt="1"/>
          </p:nvPr>
        </p:nvSpPr>
        <p:spPr>
          <a:xfrm>
            <a:off x="6495686" y="1396022"/>
            <a:ext cx="1957818" cy="1957818"/>
          </a:xfrm>
          <a:prstGeom prst="rect">
            <a:avLst/>
          </a:prstGeom>
        </p:spPr>
        <p:txBody>
          <a:bodyPr vert="horz" lIns="91440" tIns="45720" rIns="91440" bIns="45720" rtlCol="0" anchor="ctr">
            <a:normAutofit/>
          </a:bodyPr>
          <a:lstStyle>
            <a:lvl1pPr>
              <a:defRPr lang="zh-CN" altLang="en-US" sz="2000"/>
            </a:lvl1pPr>
          </a:lstStyle>
          <a:p>
            <a:pPr lvl="0" algn="ctr"/>
            <a:r>
              <a:rPr lang="zh-CN" altLang="en-US" dirty="0"/>
              <a:t>单击修改图片</a:t>
            </a:r>
          </a:p>
        </p:txBody>
      </p:sp>
      <p:sp>
        <p:nvSpPr>
          <p:cNvPr id="5" name="图片占位符 4"/>
          <p:cNvSpPr>
            <a:spLocks noGrp="1"/>
          </p:cNvSpPr>
          <p:nvPr>
            <p:ph type="pic" sz="quarter" idx="13" hasCustomPrompt="1"/>
          </p:nvPr>
        </p:nvSpPr>
        <p:spPr>
          <a:xfrm>
            <a:off x="9256243" y="1396022"/>
            <a:ext cx="1957820" cy="1957820"/>
          </a:xfrm>
          <a:prstGeom prst="rect">
            <a:avLst/>
          </a:prstGeom>
        </p:spPr>
        <p:txBody>
          <a:bodyPr vert="horz" lIns="91440" tIns="45720" rIns="91440" bIns="45720" rtlCol="0" anchor="ctr">
            <a:normAutofit/>
          </a:bodyPr>
          <a:lstStyle>
            <a:lvl1pPr>
              <a:defRPr lang="zh-CN" altLang="en-US" sz="2000"/>
            </a:lvl1pPr>
          </a:lstStyle>
          <a:p>
            <a:pPr lvl="0" algn="ctr"/>
            <a:r>
              <a:rPr lang="zh-CN" altLang="en-US" dirty="0"/>
              <a:t>单击修改图片</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图片占位6">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t>‹#›</a:t>
            </a:fld>
            <a:r>
              <a:rPr lang="zh-CN" altLang="en-US"/>
              <a:t> </a:t>
            </a:r>
            <a:r>
              <a:rPr lang="en-US" altLang="zh-CN"/>
              <a:t>&gt;</a:t>
            </a:r>
            <a:endParaRPr lang="zh-CN" altLang="en-US" dirty="0"/>
          </a:p>
        </p:txBody>
      </p:sp>
      <p:sp>
        <p:nvSpPr>
          <p:cNvPr id="63"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sp>
        <p:nvSpPr>
          <p:cNvPr id="3" name="文本占位符 2"/>
          <p:cNvSpPr>
            <a:spLocks noGrp="1"/>
          </p:cNvSpPr>
          <p:nvPr>
            <p:ph type="body" sz="quarter" idx="10" hasCustomPrompt="1"/>
          </p:nvPr>
        </p:nvSpPr>
        <p:spPr>
          <a:xfrm>
            <a:off x="442913" y="944610"/>
            <a:ext cx="9056687" cy="381629"/>
          </a:xfrm>
        </p:spPr>
        <p:txBody>
          <a:bodyPr vert="horz" lIns="91440" tIns="45720" rIns="91440" bIns="45720" rtlCol="0" anchor="ctr">
            <a:normAutofit/>
          </a:bodyPr>
          <a:lstStyle>
            <a:lvl1pPr>
              <a:defRPr lang="zh-CN" altLang="en-US" sz="2000" b="1" dirty="0" smtClean="0">
                <a:solidFill>
                  <a:schemeClr val="tx1">
                    <a:lumMod val="75000"/>
                    <a:lumOff val="25000"/>
                  </a:schemeClr>
                </a:solidFill>
                <a:cs typeface="+mn-ea"/>
              </a:defRPr>
            </a:lvl1pPr>
          </a:lstStyle>
          <a:p>
            <a:pPr marL="342900" marR="0" lvl="0" indent="-342900" fontAlgn="auto">
              <a:spcBef>
                <a:spcPct val="0"/>
              </a:spcBef>
              <a:spcAft>
                <a:spcPts val="0"/>
              </a:spcAft>
              <a:buClrTx/>
              <a:buSzTx/>
            </a:pPr>
            <a:r>
              <a:rPr lang="zh-CN" altLang="en-US" dirty="0"/>
              <a:t>单击此处输入本页的结论单击此处输入本页的结论单击此处输入本页的结论</a:t>
            </a:r>
          </a:p>
        </p:txBody>
      </p:sp>
      <p:sp>
        <p:nvSpPr>
          <p:cNvPr id="64" name="文本框 63"/>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
        <p:nvSpPr>
          <p:cNvPr id="2" name="图片占位符 1"/>
          <p:cNvSpPr>
            <a:spLocks noGrp="1"/>
          </p:cNvSpPr>
          <p:nvPr>
            <p:ph type="pic" sz="quarter" idx="11" hasCustomPrompt="1"/>
          </p:nvPr>
        </p:nvSpPr>
        <p:spPr>
          <a:xfrm>
            <a:off x="6291124" y="1821181"/>
            <a:ext cx="3733535" cy="3733535"/>
          </a:xfrm>
          <a:prstGeom prst="rect">
            <a:avLst/>
          </a:prstGeom>
        </p:spPr>
        <p:txBody>
          <a:bodyPr vert="horz" lIns="91440" tIns="45720" rIns="91440" bIns="45720" rtlCol="0" anchor="ctr">
            <a:normAutofit/>
          </a:bodyPr>
          <a:lstStyle>
            <a:lvl1pPr>
              <a:defRPr lang="zh-CN" altLang="en-US"/>
            </a:lvl1pPr>
          </a:lstStyle>
          <a:p>
            <a:pPr lvl="0" algn="ctr"/>
            <a:r>
              <a:rPr lang="zh-CN" altLang="en-US" dirty="0"/>
              <a:t>单击此处修改图片</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图片占位7">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t>‹#›</a:t>
            </a:fld>
            <a:r>
              <a:rPr lang="zh-CN" altLang="en-US"/>
              <a:t> </a:t>
            </a:r>
            <a:r>
              <a:rPr lang="en-US" altLang="zh-CN"/>
              <a:t>&gt;</a:t>
            </a:r>
            <a:endParaRPr lang="zh-CN" altLang="en-US" dirty="0"/>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
        <p:nvSpPr>
          <p:cNvPr id="2" name="图片占位符 1"/>
          <p:cNvSpPr>
            <a:spLocks noGrp="1"/>
          </p:cNvSpPr>
          <p:nvPr>
            <p:ph type="pic" idx="10"/>
          </p:nvPr>
        </p:nvSpPr>
        <p:spPr>
          <a:xfrm>
            <a:off x="2546350" y="1186670"/>
            <a:ext cx="6170930" cy="2242330"/>
          </a:xfrm>
        </p:spPr>
        <p:txBody>
          <a:bodyPr/>
          <a:lstStyle/>
          <a:p>
            <a:endParaRPr lang="zh-CN" altLang="en-US"/>
          </a:p>
        </p:txBody>
      </p:sp>
      <p:sp>
        <p:nvSpPr>
          <p:cNvPr id="3" name="图片占位符 2"/>
          <p:cNvSpPr>
            <a:spLocks noGrp="1"/>
          </p:cNvSpPr>
          <p:nvPr>
            <p:ph type="pic" sz="quarter" idx="11"/>
          </p:nvPr>
        </p:nvSpPr>
        <p:spPr>
          <a:xfrm>
            <a:off x="2546350" y="3551651"/>
            <a:ext cx="3022600" cy="2401016"/>
          </a:xfrm>
          <a:prstGeom prst="rect">
            <a:avLst/>
          </a:prstGeom>
        </p:spPr>
        <p:txBody>
          <a:bodyPr/>
          <a:lstStyle/>
          <a:p>
            <a:endParaRPr lang="zh-CN" altLang="en-US"/>
          </a:p>
        </p:txBody>
      </p:sp>
      <p:sp>
        <p:nvSpPr>
          <p:cNvPr id="4" name="图片占位符 3"/>
          <p:cNvSpPr>
            <a:spLocks noGrp="1"/>
          </p:cNvSpPr>
          <p:nvPr>
            <p:ph type="pic" sz="quarter" idx="12"/>
          </p:nvPr>
        </p:nvSpPr>
        <p:spPr>
          <a:xfrm>
            <a:off x="5693412" y="3550560"/>
            <a:ext cx="3023869" cy="2403201"/>
          </a:xfrm>
          <a:prstGeom prst="rect">
            <a:avLst/>
          </a:prstGeom>
        </p:spPr>
        <p:txBody>
          <a:bodyPr/>
          <a:lstStyle/>
          <a:p>
            <a:endParaRPr lang="zh-CN" altLang="en-US"/>
          </a:p>
        </p:txBody>
      </p:sp>
      <p:sp>
        <p:nvSpPr>
          <p:cNvPr id="5" name="图片占位符 4"/>
          <p:cNvSpPr>
            <a:spLocks noGrp="1"/>
          </p:cNvSpPr>
          <p:nvPr>
            <p:ph type="pic" sz="quarter" idx="13"/>
          </p:nvPr>
        </p:nvSpPr>
        <p:spPr>
          <a:xfrm>
            <a:off x="8839200" y="1186670"/>
            <a:ext cx="2499360" cy="4767090"/>
          </a:xfrm>
          <a:prstGeom prst="rect">
            <a:avLst/>
          </a:prstGeom>
        </p:spPr>
        <p:txBody>
          <a:bodyPr/>
          <a:lstStyle/>
          <a:p>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4部分">
    <p:spTree>
      <p:nvGrpSpPr>
        <p:cNvPr id="1" name=""/>
        <p:cNvGrpSpPr/>
        <p:nvPr/>
      </p:nvGrpSpPr>
      <p:grpSpPr>
        <a:xfrm>
          <a:off x="0" y="0"/>
          <a:ext cx="0" cy="0"/>
          <a:chOff x="0" y="0"/>
          <a:chExt cx="0" cy="0"/>
        </a:xfrm>
      </p:grpSpPr>
      <p:sp>
        <p:nvSpPr>
          <p:cNvPr id="55" name="矩形 54"/>
          <p:cNvSpPr/>
          <p:nvPr userDrawn="1"/>
        </p:nvSpPr>
        <p:spPr>
          <a:xfrm>
            <a:off x="-1" y="0"/>
            <a:ext cx="609600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pic>
        <p:nvPicPr>
          <p:cNvPr id="35" name="图形 34"/>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601832" y="3365787"/>
            <a:ext cx="6665290" cy="4818286"/>
          </a:xfrm>
          <a:prstGeom prst="rect">
            <a:avLst/>
          </a:prstGeom>
        </p:spPr>
      </p:pic>
      <p:sp>
        <p:nvSpPr>
          <p:cNvPr id="7" name="矩形 6"/>
          <p:cNvSpPr/>
          <p:nvPr userDrawn="1"/>
        </p:nvSpPr>
        <p:spPr>
          <a:xfrm>
            <a:off x="589281" y="476251"/>
            <a:ext cx="11013440" cy="5905500"/>
          </a:xfrm>
          <a:prstGeom prst="rect">
            <a:avLst/>
          </a:prstGeom>
          <a:solidFill>
            <a:schemeClr val="bg1"/>
          </a:solidFill>
          <a:ln>
            <a:noFill/>
          </a:ln>
          <a:effectLst>
            <a:glow rad="101600">
              <a:schemeClr val="tx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grpSp>
        <p:nvGrpSpPr>
          <p:cNvPr id="8" name="组合 7"/>
          <p:cNvGrpSpPr/>
          <p:nvPr userDrawn="1"/>
        </p:nvGrpSpPr>
        <p:grpSpPr>
          <a:xfrm>
            <a:off x="2296213" y="1033221"/>
            <a:ext cx="2354895" cy="1876405"/>
            <a:chOff x="2202591" y="1033221"/>
            <a:chExt cx="2354895" cy="1876405"/>
          </a:xfrm>
        </p:grpSpPr>
        <p:sp>
          <p:nvSpPr>
            <p:cNvPr id="9" name="标题 1"/>
            <p:cNvSpPr txBox="1"/>
            <p:nvPr/>
          </p:nvSpPr>
          <p:spPr>
            <a:xfrm>
              <a:off x="2202591" y="1033221"/>
              <a:ext cx="2165279" cy="1500655"/>
            </a:xfrm>
            <a:prstGeom prst="rect">
              <a:avLst/>
            </a:prstGeom>
          </p:spPr>
          <p:txBody>
            <a:bodyPr anchor="ctr">
              <a:normAutofit/>
            </a:bodyPr>
            <a:lstStyle>
              <a:lvl1pPr algn="l" defTabSz="914400" rtl="0" eaLnBrk="1" latinLnBrk="0" hangingPunct="1">
                <a:lnSpc>
                  <a:spcPct val="90000"/>
                </a:lnSpc>
                <a:spcBef>
                  <a:spcPct val="0"/>
                </a:spcBef>
                <a:buNone/>
                <a:defRPr sz="2800" b="1" kern="1200">
                  <a:solidFill>
                    <a:srgbClr val="0070C0"/>
                  </a:solidFill>
                  <a:latin typeface="+mj-lt"/>
                  <a:ea typeface="微软雅黑" panose="020B0503020204020204" pitchFamily="34" charset="-122"/>
                  <a:cs typeface="+mj-cs"/>
                </a:defRPr>
              </a:lvl1pPr>
            </a:lstStyle>
            <a:p>
              <a:pPr marL="0" marR="0" lvl="0" indent="0" algn="ctr" defTabSz="914400" rtl="0" eaLnBrk="1" fontAlgn="auto" latinLnBrk="0" hangingPunct="1">
                <a:lnSpc>
                  <a:spcPct val="90000"/>
                </a:lnSpc>
                <a:spcBef>
                  <a:spcPct val="0"/>
                </a:spcBef>
                <a:spcAft>
                  <a:spcPts val="0"/>
                </a:spcAft>
                <a:buClrTx/>
                <a:buSzTx/>
                <a:buFontTx/>
                <a:buNone/>
                <a:defRPr/>
              </a:pPr>
              <a:r>
                <a:rPr kumimoji="0" lang="zh-CN" altLang="en-US" sz="5400" b="1" i="0" u="none" strike="noStrike" kern="2200" cap="none" spc="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rPr>
                <a:t>目  录</a:t>
              </a:r>
              <a:endParaRPr kumimoji="0" lang="en-US" altLang="zh-CN" sz="5400" b="1" i="0" u="none" strike="noStrike" kern="2200" cap="none" spc="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endParaRPr>
            </a:p>
          </p:txBody>
        </p:sp>
        <p:sp>
          <p:nvSpPr>
            <p:cNvPr id="10" name="文本框 9"/>
            <p:cNvSpPr txBox="1"/>
            <p:nvPr/>
          </p:nvSpPr>
          <p:spPr>
            <a:xfrm>
              <a:off x="2389402" y="2078629"/>
              <a:ext cx="2168084"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2200" cap="none" spc="-2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rPr>
                <a:t>CONTENTS</a:t>
              </a:r>
              <a:endParaRPr kumimoji="0" lang="zh-CN" altLang="en-US" sz="2400" b="0" i="0" u="none" strike="noStrike" kern="2200" cap="none" spc="-2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2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endParaRPr>
            </a:p>
          </p:txBody>
        </p:sp>
      </p:grpSp>
      <p:sp>
        <p:nvSpPr>
          <p:cNvPr id="45" name="文本占位符 40"/>
          <p:cNvSpPr>
            <a:spLocks noGrp="1"/>
          </p:cNvSpPr>
          <p:nvPr>
            <p:ph type="body" sz="quarter" idx="10" hasCustomPrompt="1"/>
          </p:nvPr>
        </p:nvSpPr>
        <p:spPr>
          <a:xfrm>
            <a:off x="7825514" y="1561152"/>
            <a:ext cx="305584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p>
        </p:txBody>
      </p:sp>
      <p:sp>
        <p:nvSpPr>
          <p:cNvPr id="46" name="文本占位符 40"/>
          <p:cNvSpPr>
            <a:spLocks noGrp="1"/>
          </p:cNvSpPr>
          <p:nvPr>
            <p:ph type="body" sz="quarter" idx="11" hasCustomPrompt="1"/>
          </p:nvPr>
        </p:nvSpPr>
        <p:spPr>
          <a:xfrm>
            <a:off x="7825514" y="2650906"/>
            <a:ext cx="305584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p>
        </p:txBody>
      </p:sp>
      <p:sp>
        <p:nvSpPr>
          <p:cNvPr id="47" name="文本占位符 40"/>
          <p:cNvSpPr>
            <a:spLocks noGrp="1"/>
          </p:cNvSpPr>
          <p:nvPr>
            <p:ph type="body" sz="quarter" idx="12" hasCustomPrompt="1"/>
          </p:nvPr>
        </p:nvSpPr>
        <p:spPr>
          <a:xfrm>
            <a:off x="7825514" y="3740660"/>
            <a:ext cx="305584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p>
        </p:txBody>
      </p:sp>
      <p:sp>
        <p:nvSpPr>
          <p:cNvPr id="49" name="文本占位符 40"/>
          <p:cNvSpPr>
            <a:spLocks noGrp="1"/>
          </p:cNvSpPr>
          <p:nvPr>
            <p:ph type="body" sz="quarter" idx="14" hasCustomPrompt="1"/>
          </p:nvPr>
        </p:nvSpPr>
        <p:spPr>
          <a:xfrm>
            <a:off x="7825514" y="4830414"/>
            <a:ext cx="305584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p>
        </p:txBody>
      </p:sp>
      <p:sp>
        <p:nvSpPr>
          <p:cNvPr id="50" name="文本框 49"/>
          <p:cNvSpPr txBox="1"/>
          <p:nvPr userDrawn="1"/>
        </p:nvSpPr>
        <p:spPr>
          <a:xfrm>
            <a:off x="6814866" y="1512604"/>
            <a:ext cx="675822" cy="584775"/>
          </a:xfrm>
          <a:prstGeom prst="rect">
            <a:avLst/>
          </a:prstGeom>
          <a:noFill/>
        </p:spPr>
        <p:txBody>
          <a:bodyPr wrap="square" rtlCol="0">
            <a:spAutoFit/>
          </a:bodyPr>
          <a:lstStyle/>
          <a:p>
            <a:r>
              <a:rPr lang="en-US" altLang="zh-CN" sz="3200" b="1" dirty="0">
                <a:solidFill>
                  <a:srgbClr val="9A0001"/>
                </a:solidFill>
              </a:rPr>
              <a:t>01.</a:t>
            </a:r>
            <a:endParaRPr lang="zh-CN" altLang="en-US" sz="3200" b="1" dirty="0">
              <a:solidFill>
                <a:srgbClr val="9A0001"/>
              </a:solidFill>
            </a:endParaRPr>
          </a:p>
        </p:txBody>
      </p:sp>
      <p:sp>
        <p:nvSpPr>
          <p:cNvPr id="51" name="文本框 50"/>
          <p:cNvSpPr txBox="1"/>
          <p:nvPr userDrawn="1"/>
        </p:nvSpPr>
        <p:spPr>
          <a:xfrm>
            <a:off x="6814866" y="2596050"/>
            <a:ext cx="675822" cy="584775"/>
          </a:xfrm>
          <a:prstGeom prst="rect">
            <a:avLst/>
          </a:prstGeom>
          <a:noFill/>
        </p:spPr>
        <p:txBody>
          <a:bodyPr wrap="square" rtlCol="0">
            <a:spAutoFit/>
          </a:bodyPr>
          <a:lstStyle/>
          <a:p>
            <a:r>
              <a:rPr lang="en-US" altLang="zh-CN" sz="3200" b="1" dirty="0">
                <a:solidFill>
                  <a:srgbClr val="9A0001"/>
                </a:solidFill>
              </a:rPr>
              <a:t>02.</a:t>
            </a:r>
            <a:endParaRPr lang="zh-CN" altLang="en-US" sz="3200" b="1" dirty="0">
              <a:solidFill>
                <a:srgbClr val="9A0001"/>
              </a:solidFill>
            </a:endParaRPr>
          </a:p>
        </p:txBody>
      </p:sp>
      <p:sp>
        <p:nvSpPr>
          <p:cNvPr id="52" name="文本框 51"/>
          <p:cNvSpPr txBox="1"/>
          <p:nvPr userDrawn="1"/>
        </p:nvSpPr>
        <p:spPr>
          <a:xfrm>
            <a:off x="6814866" y="3679496"/>
            <a:ext cx="675822" cy="584775"/>
          </a:xfrm>
          <a:prstGeom prst="rect">
            <a:avLst/>
          </a:prstGeom>
          <a:noFill/>
        </p:spPr>
        <p:txBody>
          <a:bodyPr wrap="square" rtlCol="0">
            <a:spAutoFit/>
          </a:bodyPr>
          <a:lstStyle/>
          <a:p>
            <a:r>
              <a:rPr lang="en-US" altLang="zh-CN" sz="3200" b="1" dirty="0">
                <a:solidFill>
                  <a:srgbClr val="9A0001"/>
                </a:solidFill>
              </a:rPr>
              <a:t>03.</a:t>
            </a:r>
            <a:endParaRPr lang="zh-CN" altLang="en-US" sz="3200" b="1" dirty="0">
              <a:solidFill>
                <a:srgbClr val="9A0001"/>
              </a:solidFill>
            </a:endParaRPr>
          </a:p>
        </p:txBody>
      </p:sp>
      <p:sp>
        <p:nvSpPr>
          <p:cNvPr id="53" name="文本框 52"/>
          <p:cNvSpPr txBox="1"/>
          <p:nvPr userDrawn="1"/>
        </p:nvSpPr>
        <p:spPr>
          <a:xfrm>
            <a:off x="6814866" y="4762941"/>
            <a:ext cx="675822" cy="584775"/>
          </a:xfrm>
          <a:prstGeom prst="rect">
            <a:avLst/>
          </a:prstGeom>
          <a:noFill/>
        </p:spPr>
        <p:txBody>
          <a:bodyPr wrap="square" rtlCol="0">
            <a:spAutoFit/>
          </a:bodyPr>
          <a:lstStyle/>
          <a:p>
            <a:r>
              <a:rPr lang="en-US" altLang="zh-CN" sz="3200" b="1" dirty="0">
                <a:solidFill>
                  <a:srgbClr val="9A0001"/>
                </a:solidFill>
              </a:rPr>
              <a:t>04.</a:t>
            </a:r>
            <a:endParaRPr lang="zh-CN" altLang="en-US" sz="3200" b="1" dirty="0">
              <a:solidFill>
                <a:srgbClr val="9A0001"/>
              </a:solidFill>
            </a:endParaRPr>
          </a:p>
        </p:txBody>
      </p:sp>
      <p:grpSp>
        <p:nvGrpSpPr>
          <p:cNvPr id="56" name="组合 55"/>
          <p:cNvGrpSpPr/>
          <p:nvPr userDrawn="1"/>
        </p:nvGrpSpPr>
        <p:grpSpPr>
          <a:xfrm>
            <a:off x="2425132" y="3183822"/>
            <a:ext cx="1945700" cy="1941162"/>
            <a:chOff x="2105799" y="20055838"/>
            <a:chExt cx="6748090" cy="6732363"/>
          </a:xfrm>
          <a:solidFill>
            <a:schemeClr val="accent1"/>
          </a:solidFill>
        </p:grpSpPr>
        <p:sp>
          <p:nvSpPr>
            <p:cNvPr id="57"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8"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9"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0"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1"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2"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3"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4"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5"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6"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7"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8"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9"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0"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1"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2"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3"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4"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5"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6"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7"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8"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9" name="Freeform 71"/>
            <p:cNvSpPr>
              <a:spLocks noEditPoints="1"/>
            </p:cNvSpPr>
            <p:nvPr/>
          </p:nvSpPr>
          <p:spPr bwMode="auto">
            <a:xfrm>
              <a:off x="3199024" y="21141193"/>
              <a:ext cx="4561647" cy="4553785"/>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0000"/>
                </a:solidFill>
                <a:effectLst/>
                <a:uLnTx/>
                <a:uFillTx/>
                <a:latin typeface="Arial" panose="020B0604020202020204"/>
                <a:ea typeface="微软雅黑" panose="020B0503020204020204" pitchFamily="34" charset="-122"/>
                <a:cs typeface="+mn-ea"/>
                <a:sym typeface="+mn-lt"/>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图片占位8">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t>‹#›</a:t>
            </a:fld>
            <a:r>
              <a:rPr lang="zh-CN" altLang="en-US"/>
              <a:t> </a:t>
            </a:r>
            <a:r>
              <a:rPr lang="en-US" altLang="zh-CN"/>
              <a:t>&gt;</a:t>
            </a:r>
            <a:endParaRPr lang="zh-CN" altLang="en-US" dirty="0"/>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
        <p:nvSpPr>
          <p:cNvPr id="2" name="图片占位符 1"/>
          <p:cNvSpPr>
            <a:spLocks noGrp="1"/>
          </p:cNvSpPr>
          <p:nvPr>
            <p:ph type="pic" idx="10"/>
          </p:nvPr>
        </p:nvSpPr>
        <p:spPr>
          <a:xfrm>
            <a:off x="5627650" y="1131849"/>
            <a:ext cx="2386361" cy="5157440"/>
          </a:xfrm>
          <a:prstGeom prst="roundRect">
            <a:avLst>
              <a:gd name="adj" fmla="val 10149"/>
            </a:avLst>
          </a:prstGeom>
        </p:spPr>
        <p:txBody>
          <a:bodyPr anchor="ctr"/>
          <a:lstStyle/>
          <a:p>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封面-1">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a:stretch>
            <a:fillRect/>
          </a:stretch>
        </p:blipFill>
        <p:spPr>
          <a:xfrm>
            <a:off x="0" y="0"/>
            <a:ext cx="12192000" cy="3357217"/>
          </a:xfrm>
          <a:prstGeom prst="rect">
            <a:avLst/>
          </a:prstGeom>
        </p:spPr>
      </p:pic>
      <p:sp>
        <p:nvSpPr>
          <p:cNvPr id="4" name="矩形 3"/>
          <p:cNvSpPr/>
          <p:nvPr userDrawn="1"/>
        </p:nvSpPr>
        <p:spPr>
          <a:xfrm>
            <a:off x="-800" y="-7913"/>
            <a:ext cx="12192000" cy="3361208"/>
          </a:xfrm>
          <a:prstGeom prst="rect">
            <a:avLst/>
          </a:prstGeom>
          <a:solidFill>
            <a:srgbClr val="9A0001">
              <a:alpha val="2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userDrawn="1"/>
        </p:nvSpPr>
        <p:spPr>
          <a:xfrm>
            <a:off x="5303520" y="2562096"/>
            <a:ext cx="1584960" cy="158496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p:cNvGrpSpPr/>
          <p:nvPr userDrawn="1"/>
        </p:nvGrpSpPr>
        <p:grpSpPr>
          <a:xfrm>
            <a:off x="5410200" y="2670375"/>
            <a:ext cx="1371600" cy="1368402"/>
            <a:chOff x="2105799" y="20055838"/>
            <a:chExt cx="6748090" cy="6732363"/>
          </a:xfrm>
          <a:solidFill>
            <a:srgbClr val="8B0012">
              <a:alpha val="80000"/>
            </a:srgbClr>
          </a:solidFill>
        </p:grpSpPr>
        <p:sp>
          <p:nvSpPr>
            <p:cNvPr id="7"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8"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9"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0"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1"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2"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3"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4"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5"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6"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7"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8"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9"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0"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1"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2"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3"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4"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5"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6"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7"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8"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9"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grpSp>
      <p:sp>
        <p:nvSpPr>
          <p:cNvPr id="36" name="文本占位符 35"/>
          <p:cNvSpPr>
            <a:spLocks noGrp="1"/>
          </p:cNvSpPr>
          <p:nvPr userDrawn="1">
            <p:ph type="body" sz="quarter" idx="10" hasCustomPrompt="1"/>
          </p:nvPr>
        </p:nvSpPr>
        <p:spPr>
          <a:xfrm>
            <a:off x="1606550" y="4264178"/>
            <a:ext cx="8975725" cy="781050"/>
          </a:xfrm>
        </p:spPr>
        <p:txBody>
          <a:bodyPr>
            <a:normAutofit/>
          </a:bodyPr>
          <a:lstStyle>
            <a:lvl1pPr marL="0" indent="0" algn="ctr" defTabSz="914400" rtl="0" eaLnBrk="1" latinLnBrk="0" hangingPunct="1">
              <a:lnSpc>
                <a:spcPct val="120000"/>
              </a:lnSpc>
              <a:buNone/>
              <a:defRPr lang="zh-CN" altLang="en-US" sz="4000" b="1" kern="1200" spc="300">
                <a:solidFill>
                  <a:schemeClr val="tx1">
                    <a:lumMod val="85000"/>
                    <a:lumOff val="15000"/>
                  </a:schemeClr>
                </a:solidFill>
                <a:latin typeface="+mn-lt"/>
                <a:ea typeface="微软雅黑" panose="020B0503020204020204" pitchFamily="34" charset="-122"/>
                <a:cs typeface="微软雅黑" panose="020B0503020204020204" pitchFamily="34" charset="-122"/>
              </a:defRPr>
            </a:lvl1pPr>
          </a:lstStyle>
          <a:p>
            <a:pPr algn="ctr">
              <a:lnSpc>
                <a:spcPct val="120000"/>
              </a:lnSpc>
              <a:defRPr/>
            </a:pPr>
            <a:r>
              <a:rPr lang="zh-CN" altLang="en-US" sz="4000" b="1" spc="300" dirty="0">
                <a:solidFill>
                  <a:schemeClr val="tx1">
                    <a:lumMod val="85000"/>
                    <a:lumOff val="15000"/>
                  </a:schemeClr>
                </a:solidFill>
                <a:latin typeface="微软雅黑" panose="020B0503020204020204" pitchFamily="34" charset="-122"/>
                <a:ea typeface="微软雅黑" panose="020B0503020204020204" pitchFamily="34" charset="-122"/>
                <a:cs typeface="经典圆体简" panose="02010609000101010101" pitchFamily="49" charset="-122"/>
                <a:sym typeface="微软雅黑" panose="020B0503020204020204" pitchFamily="34" charset="-122"/>
              </a:rPr>
              <a:t>北京大学学术答辩通用</a:t>
            </a:r>
            <a:r>
              <a:rPr lang="en-US" altLang="zh-CN" sz="4000" b="1" spc="300" dirty="0">
                <a:solidFill>
                  <a:schemeClr val="tx1">
                    <a:lumMod val="85000"/>
                    <a:lumOff val="15000"/>
                  </a:schemeClr>
                </a:solidFill>
                <a:latin typeface="微软雅黑" panose="020B0503020204020204" pitchFamily="34" charset="-122"/>
                <a:ea typeface="微软雅黑" panose="020B0503020204020204" pitchFamily="34" charset="-122"/>
                <a:cs typeface="经典圆体简" panose="02010609000101010101" pitchFamily="49" charset="-122"/>
                <a:sym typeface="微软雅黑" panose="020B0503020204020204" pitchFamily="34" charset="-122"/>
              </a:rPr>
              <a:t>PPT</a:t>
            </a:r>
            <a:r>
              <a:rPr lang="zh-CN" altLang="en-US" sz="4000" b="1" spc="300" dirty="0">
                <a:solidFill>
                  <a:schemeClr val="tx1">
                    <a:lumMod val="85000"/>
                    <a:lumOff val="15000"/>
                  </a:schemeClr>
                </a:solidFill>
                <a:latin typeface="微软雅黑" panose="020B0503020204020204" pitchFamily="34" charset="-122"/>
                <a:ea typeface="微软雅黑" panose="020B0503020204020204" pitchFamily="34" charset="-122"/>
                <a:cs typeface="经典圆体简" panose="02010609000101010101" pitchFamily="49" charset="-122"/>
                <a:sym typeface="微软雅黑" panose="020B0503020204020204" pitchFamily="34" charset="-122"/>
              </a:rPr>
              <a:t>模板</a:t>
            </a:r>
          </a:p>
        </p:txBody>
      </p:sp>
      <p:sp>
        <p:nvSpPr>
          <p:cNvPr id="41" name="文本占位符 37"/>
          <p:cNvSpPr>
            <a:spLocks noGrp="1"/>
          </p:cNvSpPr>
          <p:nvPr>
            <p:ph type="body" sz="quarter" idx="11" hasCustomPrompt="1"/>
          </p:nvPr>
        </p:nvSpPr>
        <p:spPr>
          <a:xfrm>
            <a:off x="2244991" y="5389156"/>
            <a:ext cx="1987550" cy="341632"/>
          </a:xfrm>
          <a:noFill/>
        </p:spPr>
        <p:txBody>
          <a:bodyPr wrap="square" rtlCol="0">
            <a:spAutoFit/>
          </a:bodyPr>
          <a:lstStyle>
            <a:lvl1pPr marL="0" indent="0">
              <a:buNone/>
              <a:defRPr lang="zh-CN" altLang="en-US" sz="1800" dirty="0">
                <a:solidFill>
                  <a:srgbClr val="222A35"/>
                </a:solidFill>
                <a:latin typeface="微软雅黑" panose="020B0503020204020204" pitchFamily="34" charset="-122"/>
                <a:ea typeface="微软雅黑" panose="020B0503020204020204" pitchFamily="34" charset="-122"/>
              </a:defRPr>
            </a:lvl1pPr>
          </a:lstStyle>
          <a:p>
            <a:pPr marL="0" lvl="0"/>
            <a:r>
              <a:rPr lang="zh-CN" altLang="en-US" dirty="0"/>
              <a:t>答辩人：</a:t>
            </a:r>
            <a:r>
              <a:rPr lang="en-US" altLang="zh-CN" dirty="0"/>
              <a:t>XXX</a:t>
            </a:r>
            <a:endParaRPr lang="zh-CN" altLang="en-US" dirty="0"/>
          </a:p>
        </p:txBody>
      </p:sp>
      <p:sp>
        <p:nvSpPr>
          <p:cNvPr id="42" name="文本占位符 37"/>
          <p:cNvSpPr>
            <a:spLocks noGrp="1"/>
          </p:cNvSpPr>
          <p:nvPr>
            <p:ph type="body" sz="quarter" idx="12" hasCustomPrompt="1"/>
          </p:nvPr>
        </p:nvSpPr>
        <p:spPr>
          <a:xfrm>
            <a:off x="5102225" y="5389156"/>
            <a:ext cx="1987550" cy="341632"/>
          </a:xfrm>
          <a:noFill/>
        </p:spPr>
        <p:txBody>
          <a:bodyPr wrap="square" rtlCol="0">
            <a:spAutoFit/>
          </a:bodyPr>
          <a:lstStyle>
            <a:lvl1pPr marL="0" indent="0" algn="ctr">
              <a:buNone/>
              <a:defRPr lang="zh-CN" altLang="en-US" sz="1800" dirty="0">
                <a:solidFill>
                  <a:srgbClr val="222A35"/>
                </a:solidFill>
                <a:latin typeface="微软雅黑" panose="020B0503020204020204" pitchFamily="34" charset="-122"/>
                <a:ea typeface="微软雅黑" panose="020B0503020204020204" pitchFamily="34" charset="-122"/>
              </a:defRPr>
            </a:lvl1pPr>
          </a:lstStyle>
          <a:p>
            <a:pPr marL="0" lvl="0"/>
            <a:r>
              <a:rPr lang="zh-CN" altLang="en-US" dirty="0"/>
              <a:t>指导教师：</a:t>
            </a:r>
            <a:r>
              <a:rPr lang="en-US" altLang="zh-CN" dirty="0"/>
              <a:t>XXX</a:t>
            </a:r>
            <a:endParaRPr lang="zh-CN" altLang="en-US" dirty="0"/>
          </a:p>
        </p:txBody>
      </p:sp>
      <p:sp>
        <p:nvSpPr>
          <p:cNvPr id="43" name="文本占位符 37"/>
          <p:cNvSpPr>
            <a:spLocks noGrp="1"/>
          </p:cNvSpPr>
          <p:nvPr>
            <p:ph type="body" sz="quarter" idx="13" hasCustomPrompt="1"/>
          </p:nvPr>
        </p:nvSpPr>
        <p:spPr>
          <a:xfrm>
            <a:off x="7959460" y="5389156"/>
            <a:ext cx="1987550" cy="341632"/>
          </a:xfrm>
          <a:noFill/>
        </p:spPr>
        <p:txBody>
          <a:bodyPr wrap="square" rtlCol="0">
            <a:spAutoFit/>
          </a:bodyPr>
          <a:lstStyle>
            <a:lvl1pPr marL="0" indent="0" algn="r">
              <a:buNone/>
              <a:defRPr lang="zh-CN" altLang="en-US" sz="1800" dirty="0">
                <a:solidFill>
                  <a:srgbClr val="222A35"/>
                </a:solidFill>
                <a:latin typeface="微软雅黑" panose="020B0503020204020204" pitchFamily="34" charset="-122"/>
                <a:ea typeface="微软雅黑" panose="020B0503020204020204" pitchFamily="34" charset="-122"/>
              </a:defRPr>
            </a:lvl1pPr>
          </a:lstStyle>
          <a:p>
            <a:pPr marL="0" lvl="0"/>
            <a:r>
              <a:rPr lang="zh-CN" altLang="en-US" dirty="0"/>
              <a:t>院系：</a:t>
            </a:r>
            <a:r>
              <a:rPr lang="en-US" altLang="zh-CN" dirty="0"/>
              <a:t>XXX</a:t>
            </a:r>
            <a:endParaRPr lang="zh-CN" altLang="en-US"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目录-4部分">
    <p:spTree>
      <p:nvGrpSpPr>
        <p:cNvPr id="1" name=""/>
        <p:cNvGrpSpPr/>
        <p:nvPr/>
      </p:nvGrpSpPr>
      <p:grpSpPr>
        <a:xfrm>
          <a:off x="0" y="0"/>
          <a:ext cx="0" cy="0"/>
          <a:chOff x="0" y="0"/>
          <a:chExt cx="0" cy="0"/>
        </a:xfrm>
      </p:grpSpPr>
      <p:sp>
        <p:nvSpPr>
          <p:cNvPr id="55" name="矩形 54"/>
          <p:cNvSpPr/>
          <p:nvPr userDrawn="1"/>
        </p:nvSpPr>
        <p:spPr>
          <a:xfrm>
            <a:off x="-1" y="0"/>
            <a:ext cx="609600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pic>
        <p:nvPicPr>
          <p:cNvPr id="35" name="图形 34"/>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601832" y="3365787"/>
            <a:ext cx="6665290" cy="4818286"/>
          </a:xfrm>
          <a:prstGeom prst="rect">
            <a:avLst/>
          </a:prstGeom>
        </p:spPr>
      </p:pic>
      <p:sp>
        <p:nvSpPr>
          <p:cNvPr id="7" name="矩形 6"/>
          <p:cNvSpPr/>
          <p:nvPr userDrawn="1"/>
        </p:nvSpPr>
        <p:spPr>
          <a:xfrm>
            <a:off x="589281" y="476251"/>
            <a:ext cx="11013440" cy="5905500"/>
          </a:xfrm>
          <a:prstGeom prst="rect">
            <a:avLst/>
          </a:prstGeom>
          <a:solidFill>
            <a:schemeClr val="bg1"/>
          </a:solidFill>
          <a:ln>
            <a:noFill/>
          </a:ln>
          <a:effectLst>
            <a:glow rad="101600">
              <a:schemeClr val="tx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grpSp>
        <p:nvGrpSpPr>
          <p:cNvPr id="8" name="组合 7"/>
          <p:cNvGrpSpPr/>
          <p:nvPr userDrawn="1"/>
        </p:nvGrpSpPr>
        <p:grpSpPr>
          <a:xfrm>
            <a:off x="2296213" y="1033221"/>
            <a:ext cx="2354895" cy="1876405"/>
            <a:chOff x="2202591" y="1033221"/>
            <a:chExt cx="2354895" cy="1876405"/>
          </a:xfrm>
        </p:grpSpPr>
        <p:sp>
          <p:nvSpPr>
            <p:cNvPr id="9" name="标题 1"/>
            <p:cNvSpPr txBox="1"/>
            <p:nvPr/>
          </p:nvSpPr>
          <p:spPr>
            <a:xfrm>
              <a:off x="2202591" y="1033221"/>
              <a:ext cx="2165279" cy="1500655"/>
            </a:xfrm>
            <a:prstGeom prst="rect">
              <a:avLst/>
            </a:prstGeom>
          </p:spPr>
          <p:txBody>
            <a:bodyPr anchor="ctr">
              <a:normAutofit/>
            </a:bodyPr>
            <a:lstStyle>
              <a:lvl1pPr algn="l" defTabSz="914400" rtl="0" eaLnBrk="1" latinLnBrk="0" hangingPunct="1">
                <a:lnSpc>
                  <a:spcPct val="90000"/>
                </a:lnSpc>
                <a:spcBef>
                  <a:spcPct val="0"/>
                </a:spcBef>
                <a:buNone/>
                <a:defRPr sz="2800" b="1" kern="1200">
                  <a:solidFill>
                    <a:srgbClr val="0070C0"/>
                  </a:solidFill>
                  <a:latin typeface="+mj-lt"/>
                  <a:ea typeface="微软雅黑" panose="020B0503020204020204" pitchFamily="34" charset="-122"/>
                  <a:cs typeface="+mj-cs"/>
                </a:defRPr>
              </a:lvl1pPr>
            </a:lstStyle>
            <a:p>
              <a:pPr marL="0" marR="0" lvl="0" indent="0" algn="ctr" defTabSz="914400" rtl="0" eaLnBrk="1" fontAlgn="auto" latinLnBrk="0" hangingPunct="1">
                <a:lnSpc>
                  <a:spcPct val="90000"/>
                </a:lnSpc>
                <a:spcBef>
                  <a:spcPct val="0"/>
                </a:spcBef>
                <a:spcAft>
                  <a:spcPts val="0"/>
                </a:spcAft>
                <a:buClrTx/>
                <a:buSzTx/>
                <a:buFontTx/>
                <a:buNone/>
                <a:defRPr/>
              </a:pPr>
              <a:r>
                <a:rPr kumimoji="0" lang="zh-CN" altLang="en-US" sz="5400" b="1" i="0" u="none" strike="noStrike" kern="2200" cap="none" spc="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rPr>
                <a:t>目  录</a:t>
              </a:r>
              <a:endParaRPr kumimoji="0" lang="en-US" altLang="zh-CN" sz="5400" b="1" i="0" u="none" strike="noStrike" kern="2200" cap="none" spc="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endParaRPr>
            </a:p>
          </p:txBody>
        </p:sp>
        <p:sp>
          <p:nvSpPr>
            <p:cNvPr id="10" name="文本框 9"/>
            <p:cNvSpPr txBox="1"/>
            <p:nvPr/>
          </p:nvSpPr>
          <p:spPr>
            <a:xfrm>
              <a:off x="2389402" y="2078629"/>
              <a:ext cx="2168084"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2200" cap="none" spc="-2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rPr>
                <a:t>CONTENTS</a:t>
              </a:r>
              <a:endParaRPr kumimoji="0" lang="zh-CN" altLang="en-US" sz="2400" b="0" i="0" u="none" strike="noStrike" kern="2200" cap="none" spc="-2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2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endParaRPr>
            </a:p>
          </p:txBody>
        </p:sp>
      </p:grpSp>
      <p:sp>
        <p:nvSpPr>
          <p:cNvPr id="45" name="文本占位符 40"/>
          <p:cNvSpPr>
            <a:spLocks noGrp="1"/>
          </p:cNvSpPr>
          <p:nvPr>
            <p:ph type="body" sz="quarter" idx="10" hasCustomPrompt="1"/>
          </p:nvPr>
        </p:nvSpPr>
        <p:spPr>
          <a:xfrm>
            <a:off x="7825514" y="1561152"/>
            <a:ext cx="305584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p>
        </p:txBody>
      </p:sp>
      <p:sp>
        <p:nvSpPr>
          <p:cNvPr id="46" name="文本占位符 40"/>
          <p:cNvSpPr>
            <a:spLocks noGrp="1"/>
          </p:cNvSpPr>
          <p:nvPr>
            <p:ph type="body" sz="quarter" idx="11" hasCustomPrompt="1"/>
          </p:nvPr>
        </p:nvSpPr>
        <p:spPr>
          <a:xfrm>
            <a:off x="7825514" y="2650906"/>
            <a:ext cx="305584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p>
        </p:txBody>
      </p:sp>
      <p:sp>
        <p:nvSpPr>
          <p:cNvPr id="47" name="文本占位符 40"/>
          <p:cNvSpPr>
            <a:spLocks noGrp="1"/>
          </p:cNvSpPr>
          <p:nvPr>
            <p:ph type="body" sz="quarter" idx="12" hasCustomPrompt="1"/>
          </p:nvPr>
        </p:nvSpPr>
        <p:spPr>
          <a:xfrm>
            <a:off x="7825514" y="3740660"/>
            <a:ext cx="305584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p>
        </p:txBody>
      </p:sp>
      <p:sp>
        <p:nvSpPr>
          <p:cNvPr id="49" name="文本占位符 40"/>
          <p:cNvSpPr>
            <a:spLocks noGrp="1"/>
          </p:cNvSpPr>
          <p:nvPr>
            <p:ph type="body" sz="quarter" idx="14" hasCustomPrompt="1"/>
          </p:nvPr>
        </p:nvSpPr>
        <p:spPr>
          <a:xfrm>
            <a:off x="7825514" y="4830414"/>
            <a:ext cx="305584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p>
        </p:txBody>
      </p:sp>
      <p:sp>
        <p:nvSpPr>
          <p:cNvPr id="50" name="文本框 49"/>
          <p:cNvSpPr txBox="1"/>
          <p:nvPr userDrawn="1"/>
        </p:nvSpPr>
        <p:spPr>
          <a:xfrm>
            <a:off x="6814866" y="1512604"/>
            <a:ext cx="675822" cy="584775"/>
          </a:xfrm>
          <a:prstGeom prst="rect">
            <a:avLst/>
          </a:prstGeom>
          <a:noFill/>
        </p:spPr>
        <p:txBody>
          <a:bodyPr wrap="square" rtlCol="0">
            <a:spAutoFit/>
          </a:bodyPr>
          <a:lstStyle/>
          <a:p>
            <a:r>
              <a:rPr lang="en-US" altLang="zh-CN" sz="3200" b="1" dirty="0">
                <a:solidFill>
                  <a:srgbClr val="9A0001"/>
                </a:solidFill>
              </a:rPr>
              <a:t>01.</a:t>
            </a:r>
            <a:endParaRPr lang="zh-CN" altLang="en-US" sz="3200" b="1" dirty="0">
              <a:solidFill>
                <a:srgbClr val="9A0001"/>
              </a:solidFill>
            </a:endParaRPr>
          </a:p>
        </p:txBody>
      </p:sp>
      <p:sp>
        <p:nvSpPr>
          <p:cNvPr id="51" name="文本框 50"/>
          <p:cNvSpPr txBox="1"/>
          <p:nvPr userDrawn="1"/>
        </p:nvSpPr>
        <p:spPr>
          <a:xfrm>
            <a:off x="6814866" y="2596050"/>
            <a:ext cx="675822" cy="584775"/>
          </a:xfrm>
          <a:prstGeom prst="rect">
            <a:avLst/>
          </a:prstGeom>
          <a:noFill/>
        </p:spPr>
        <p:txBody>
          <a:bodyPr wrap="square" rtlCol="0">
            <a:spAutoFit/>
          </a:bodyPr>
          <a:lstStyle/>
          <a:p>
            <a:r>
              <a:rPr lang="en-US" altLang="zh-CN" sz="3200" b="1" dirty="0">
                <a:solidFill>
                  <a:srgbClr val="9A0001"/>
                </a:solidFill>
              </a:rPr>
              <a:t>02.</a:t>
            </a:r>
            <a:endParaRPr lang="zh-CN" altLang="en-US" sz="3200" b="1" dirty="0">
              <a:solidFill>
                <a:srgbClr val="9A0001"/>
              </a:solidFill>
            </a:endParaRPr>
          </a:p>
        </p:txBody>
      </p:sp>
      <p:sp>
        <p:nvSpPr>
          <p:cNvPr id="52" name="文本框 51"/>
          <p:cNvSpPr txBox="1"/>
          <p:nvPr userDrawn="1"/>
        </p:nvSpPr>
        <p:spPr>
          <a:xfrm>
            <a:off x="6814866" y="3679496"/>
            <a:ext cx="675822" cy="584775"/>
          </a:xfrm>
          <a:prstGeom prst="rect">
            <a:avLst/>
          </a:prstGeom>
          <a:noFill/>
        </p:spPr>
        <p:txBody>
          <a:bodyPr wrap="square" rtlCol="0">
            <a:spAutoFit/>
          </a:bodyPr>
          <a:lstStyle/>
          <a:p>
            <a:r>
              <a:rPr lang="en-US" altLang="zh-CN" sz="3200" b="1" dirty="0">
                <a:solidFill>
                  <a:srgbClr val="9A0001"/>
                </a:solidFill>
              </a:rPr>
              <a:t>03.</a:t>
            </a:r>
            <a:endParaRPr lang="zh-CN" altLang="en-US" sz="3200" b="1" dirty="0">
              <a:solidFill>
                <a:srgbClr val="9A0001"/>
              </a:solidFill>
            </a:endParaRPr>
          </a:p>
        </p:txBody>
      </p:sp>
      <p:sp>
        <p:nvSpPr>
          <p:cNvPr id="53" name="文本框 52"/>
          <p:cNvSpPr txBox="1"/>
          <p:nvPr userDrawn="1"/>
        </p:nvSpPr>
        <p:spPr>
          <a:xfrm>
            <a:off x="6814866" y="4762941"/>
            <a:ext cx="675822" cy="584775"/>
          </a:xfrm>
          <a:prstGeom prst="rect">
            <a:avLst/>
          </a:prstGeom>
          <a:noFill/>
        </p:spPr>
        <p:txBody>
          <a:bodyPr wrap="square" rtlCol="0">
            <a:spAutoFit/>
          </a:bodyPr>
          <a:lstStyle/>
          <a:p>
            <a:r>
              <a:rPr lang="en-US" altLang="zh-CN" sz="3200" b="1" dirty="0">
                <a:solidFill>
                  <a:srgbClr val="9A0001"/>
                </a:solidFill>
              </a:rPr>
              <a:t>04.</a:t>
            </a:r>
            <a:endParaRPr lang="zh-CN" altLang="en-US" sz="3200" b="1" dirty="0">
              <a:solidFill>
                <a:srgbClr val="9A0001"/>
              </a:solidFill>
            </a:endParaRPr>
          </a:p>
        </p:txBody>
      </p:sp>
      <p:grpSp>
        <p:nvGrpSpPr>
          <p:cNvPr id="56" name="组合 55"/>
          <p:cNvGrpSpPr/>
          <p:nvPr userDrawn="1"/>
        </p:nvGrpSpPr>
        <p:grpSpPr>
          <a:xfrm>
            <a:off x="2425132" y="3183822"/>
            <a:ext cx="1945700" cy="1941162"/>
            <a:chOff x="2105799" y="20055838"/>
            <a:chExt cx="6748090" cy="6732363"/>
          </a:xfrm>
          <a:solidFill>
            <a:schemeClr val="accent1"/>
          </a:solidFill>
        </p:grpSpPr>
        <p:sp>
          <p:nvSpPr>
            <p:cNvPr id="57"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8"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9"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0"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1"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2"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3"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4"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5"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6"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7"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8"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9"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0"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1"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2"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3"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4"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5"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6"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7"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8"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9" name="Freeform 71"/>
            <p:cNvSpPr>
              <a:spLocks noEditPoints="1"/>
            </p:cNvSpPr>
            <p:nvPr/>
          </p:nvSpPr>
          <p:spPr bwMode="auto">
            <a:xfrm>
              <a:off x="3199024" y="21141193"/>
              <a:ext cx="4561647" cy="4553785"/>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0000"/>
                </a:solidFill>
                <a:effectLst/>
                <a:uLnTx/>
                <a:uFillTx/>
                <a:latin typeface="Arial" panose="020B0604020202020204"/>
                <a:ea typeface="微软雅黑" panose="020B0503020204020204" pitchFamily="34" charset="-122"/>
                <a:cs typeface="+mn-ea"/>
                <a:sym typeface="+mn-lt"/>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目录-5部分">
    <p:spTree>
      <p:nvGrpSpPr>
        <p:cNvPr id="1" name=""/>
        <p:cNvGrpSpPr/>
        <p:nvPr/>
      </p:nvGrpSpPr>
      <p:grpSpPr>
        <a:xfrm>
          <a:off x="0" y="0"/>
          <a:ext cx="0" cy="0"/>
          <a:chOff x="0" y="0"/>
          <a:chExt cx="0" cy="0"/>
        </a:xfrm>
      </p:grpSpPr>
      <p:sp>
        <p:nvSpPr>
          <p:cNvPr id="6" name="矩形 5"/>
          <p:cNvSpPr/>
          <p:nvPr userDrawn="1"/>
        </p:nvSpPr>
        <p:spPr>
          <a:xfrm>
            <a:off x="-1" y="0"/>
            <a:ext cx="609600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sp>
        <p:nvSpPr>
          <p:cNvPr id="71" name="矩形 70"/>
          <p:cNvSpPr/>
          <p:nvPr userDrawn="1"/>
        </p:nvSpPr>
        <p:spPr>
          <a:xfrm>
            <a:off x="589281" y="476251"/>
            <a:ext cx="11013440" cy="5905500"/>
          </a:xfrm>
          <a:prstGeom prst="rect">
            <a:avLst/>
          </a:prstGeom>
          <a:solidFill>
            <a:schemeClr val="bg1"/>
          </a:solidFill>
          <a:ln>
            <a:noFill/>
          </a:ln>
          <a:effectLst>
            <a:glow rad="101600">
              <a:schemeClr val="tx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pic>
        <p:nvPicPr>
          <p:cNvPr id="35" name="图形 34"/>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601832" y="3365787"/>
            <a:ext cx="6665290" cy="4818286"/>
          </a:xfrm>
          <a:prstGeom prst="rect">
            <a:avLst/>
          </a:prstGeom>
        </p:spPr>
      </p:pic>
      <p:grpSp>
        <p:nvGrpSpPr>
          <p:cNvPr id="8" name="组合 7"/>
          <p:cNvGrpSpPr/>
          <p:nvPr userDrawn="1"/>
        </p:nvGrpSpPr>
        <p:grpSpPr>
          <a:xfrm>
            <a:off x="2296213" y="1033221"/>
            <a:ext cx="2354895" cy="1876405"/>
            <a:chOff x="2202591" y="1033221"/>
            <a:chExt cx="2354895" cy="1876405"/>
          </a:xfrm>
        </p:grpSpPr>
        <p:sp>
          <p:nvSpPr>
            <p:cNvPr id="9" name="标题 1"/>
            <p:cNvSpPr txBox="1"/>
            <p:nvPr/>
          </p:nvSpPr>
          <p:spPr>
            <a:xfrm>
              <a:off x="2202591" y="1033221"/>
              <a:ext cx="2165279" cy="1500655"/>
            </a:xfrm>
            <a:prstGeom prst="rect">
              <a:avLst/>
            </a:prstGeom>
          </p:spPr>
          <p:txBody>
            <a:bodyPr anchor="ctr">
              <a:normAutofit/>
            </a:bodyPr>
            <a:lstStyle>
              <a:lvl1pPr algn="l" defTabSz="914400" rtl="0" eaLnBrk="1" latinLnBrk="0" hangingPunct="1">
                <a:lnSpc>
                  <a:spcPct val="90000"/>
                </a:lnSpc>
                <a:spcBef>
                  <a:spcPct val="0"/>
                </a:spcBef>
                <a:buNone/>
                <a:defRPr sz="2800" b="1" kern="1200">
                  <a:solidFill>
                    <a:srgbClr val="0070C0"/>
                  </a:solidFill>
                  <a:latin typeface="+mj-lt"/>
                  <a:ea typeface="微软雅黑" panose="020B0503020204020204" pitchFamily="34" charset="-122"/>
                  <a:cs typeface="+mj-cs"/>
                </a:defRPr>
              </a:lvl1pPr>
            </a:lstStyle>
            <a:p>
              <a:pPr marL="0" marR="0" lvl="0" indent="0" algn="ctr" defTabSz="914400" rtl="0" eaLnBrk="1" fontAlgn="auto" latinLnBrk="0" hangingPunct="1">
                <a:lnSpc>
                  <a:spcPct val="90000"/>
                </a:lnSpc>
                <a:spcBef>
                  <a:spcPct val="0"/>
                </a:spcBef>
                <a:spcAft>
                  <a:spcPts val="0"/>
                </a:spcAft>
                <a:buClrTx/>
                <a:buSzTx/>
                <a:buFontTx/>
                <a:buNone/>
                <a:defRPr/>
              </a:pPr>
              <a:r>
                <a:rPr kumimoji="0" lang="zh-CN" altLang="en-US" sz="5400" b="1" i="0" u="none" strike="noStrike" kern="2200" cap="none" spc="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rPr>
                <a:t>目  录</a:t>
              </a:r>
              <a:endParaRPr kumimoji="0" lang="en-US" altLang="zh-CN" sz="5400" b="1" i="0" u="none" strike="noStrike" kern="2200" cap="none" spc="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endParaRPr>
            </a:p>
          </p:txBody>
        </p:sp>
        <p:sp>
          <p:nvSpPr>
            <p:cNvPr id="10" name="文本框 9"/>
            <p:cNvSpPr txBox="1"/>
            <p:nvPr/>
          </p:nvSpPr>
          <p:spPr>
            <a:xfrm>
              <a:off x="2389402" y="2078629"/>
              <a:ext cx="2168084"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2200" cap="none" spc="-2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rPr>
                <a:t>CONTENTS</a:t>
              </a:r>
              <a:endParaRPr kumimoji="0" lang="zh-CN" altLang="en-US" sz="2400" b="0" i="0" u="none" strike="noStrike" kern="2200" cap="none" spc="-2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2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endParaRPr>
            </a:p>
          </p:txBody>
        </p:sp>
      </p:grpSp>
      <p:sp>
        <p:nvSpPr>
          <p:cNvPr id="41" name="文本占位符 40"/>
          <p:cNvSpPr>
            <a:spLocks noGrp="1"/>
          </p:cNvSpPr>
          <p:nvPr>
            <p:ph type="body" sz="quarter" idx="10" hasCustomPrompt="1"/>
          </p:nvPr>
        </p:nvSpPr>
        <p:spPr>
          <a:xfrm>
            <a:off x="7819905" y="1408752"/>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p>
        </p:txBody>
      </p:sp>
      <p:sp>
        <p:nvSpPr>
          <p:cNvPr id="42" name="文本占位符 40"/>
          <p:cNvSpPr>
            <a:spLocks noGrp="1"/>
          </p:cNvSpPr>
          <p:nvPr>
            <p:ph type="body" sz="quarter" idx="11" hasCustomPrompt="1"/>
          </p:nvPr>
        </p:nvSpPr>
        <p:spPr>
          <a:xfrm>
            <a:off x="7819905" y="2302202"/>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p>
        </p:txBody>
      </p:sp>
      <p:sp>
        <p:nvSpPr>
          <p:cNvPr id="43" name="文本占位符 40"/>
          <p:cNvSpPr>
            <a:spLocks noGrp="1"/>
          </p:cNvSpPr>
          <p:nvPr>
            <p:ph type="body" sz="quarter" idx="12" hasCustomPrompt="1"/>
          </p:nvPr>
        </p:nvSpPr>
        <p:spPr>
          <a:xfrm>
            <a:off x="7819905" y="3195652"/>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p>
        </p:txBody>
      </p:sp>
      <p:sp>
        <p:nvSpPr>
          <p:cNvPr id="44" name="文本占位符 40"/>
          <p:cNvSpPr>
            <a:spLocks noGrp="1"/>
          </p:cNvSpPr>
          <p:nvPr>
            <p:ph type="body" sz="quarter" idx="13" hasCustomPrompt="1"/>
          </p:nvPr>
        </p:nvSpPr>
        <p:spPr>
          <a:xfrm>
            <a:off x="7819905" y="4982551"/>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p>
        </p:txBody>
      </p:sp>
      <p:sp>
        <p:nvSpPr>
          <p:cNvPr id="36" name="文本占位符 40"/>
          <p:cNvSpPr>
            <a:spLocks noGrp="1"/>
          </p:cNvSpPr>
          <p:nvPr>
            <p:ph type="body" sz="quarter" idx="14" hasCustomPrompt="1"/>
          </p:nvPr>
        </p:nvSpPr>
        <p:spPr>
          <a:xfrm>
            <a:off x="7819905" y="4089102"/>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p>
        </p:txBody>
      </p:sp>
      <p:sp>
        <p:nvSpPr>
          <p:cNvPr id="2" name="文本框 1"/>
          <p:cNvSpPr txBox="1"/>
          <p:nvPr userDrawn="1"/>
        </p:nvSpPr>
        <p:spPr>
          <a:xfrm>
            <a:off x="6809256" y="1360204"/>
            <a:ext cx="675822" cy="584775"/>
          </a:xfrm>
          <a:prstGeom prst="rect">
            <a:avLst/>
          </a:prstGeom>
          <a:noFill/>
        </p:spPr>
        <p:txBody>
          <a:bodyPr wrap="square" rtlCol="0">
            <a:spAutoFit/>
          </a:bodyPr>
          <a:lstStyle/>
          <a:p>
            <a:r>
              <a:rPr lang="en-US" altLang="zh-CN" sz="3200" b="1" dirty="0">
                <a:solidFill>
                  <a:srgbClr val="9A0001"/>
                </a:solidFill>
              </a:rPr>
              <a:t>01.</a:t>
            </a:r>
            <a:endParaRPr lang="zh-CN" altLang="en-US" sz="3200" b="1" dirty="0">
              <a:solidFill>
                <a:srgbClr val="9A0001"/>
              </a:solidFill>
            </a:endParaRPr>
          </a:p>
        </p:txBody>
      </p:sp>
      <p:sp>
        <p:nvSpPr>
          <p:cNvPr id="39" name="文本框 38"/>
          <p:cNvSpPr txBox="1"/>
          <p:nvPr userDrawn="1"/>
        </p:nvSpPr>
        <p:spPr>
          <a:xfrm>
            <a:off x="6809256" y="2253654"/>
            <a:ext cx="675822" cy="584775"/>
          </a:xfrm>
          <a:prstGeom prst="rect">
            <a:avLst/>
          </a:prstGeom>
          <a:noFill/>
        </p:spPr>
        <p:txBody>
          <a:bodyPr wrap="square" rtlCol="0">
            <a:spAutoFit/>
          </a:bodyPr>
          <a:lstStyle/>
          <a:p>
            <a:r>
              <a:rPr lang="en-US" altLang="zh-CN" sz="3200" b="1" dirty="0">
                <a:solidFill>
                  <a:srgbClr val="9A0001"/>
                </a:solidFill>
              </a:rPr>
              <a:t>02.</a:t>
            </a:r>
            <a:endParaRPr lang="zh-CN" altLang="en-US" sz="3200" b="1" dirty="0">
              <a:solidFill>
                <a:srgbClr val="9A0001"/>
              </a:solidFill>
            </a:endParaRPr>
          </a:p>
        </p:txBody>
      </p:sp>
      <p:sp>
        <p:nvSpPr>
          <p:cNvPr id="40" name="文本框 39"/>
          <p:cNvSpPr txBox="1"/>
          <p:nvPr userDrawn="1"/>
        </p:nvSpPr>
        <p:spPr>
          <a:xfrm>
            <a:off x="6809256" y="3148379"/>
            <a:ext cx="675822" cy="584775"/>
          </a:xfrm>
          <a:prstGeom prst="rect">
            <a:avLst/>
          </a:prstGeom>
          <a:noFill/>
        </p:spPr>
        <p:txBody>
          <a:bodyPr wrap="square" rtlCol="0">
            <a:spAutoFit/>
          </a:bodyPr>
          <a:lstStyle/>
          <a:p>
            <a:r>
              <a:rPr lang="en-US" altLang="zh-CN" sz="3200" b="1" dirty="0">
                <a:solidFill>
                  <a:srgbClr val="9A0001"/>
                </a:solidFill>
              </a:rPr>
              <a:t>03.</a:t>
            </a:r>
            <a:endParaRPr lang="zh-CN" altLang="en-US" sz="3200" b="1" dirty="0">
              <a:solidFill>
                <a:srgbClr val="9A0001"/>
              </a:solidFill>
            </a:endParaRPr>
          </a:p>
        </p:txBody>
      </p:sp>
      <p:sp>
        <p:nvSpPr>
          <p:cNvPr id="45" name="文本框 44"/>
          <p:cNvSpPr txBox="1"/>
          <p:nvPr userDrawn="1"/>
        </p:nvSpPr>
        <p:spPr>
          <a:xfrm>
            <a:off x="6809256" y="4021629"/>
            <a:ext cx="675822" cy="584775"/>
          </a:xfrm>
          <a:prstGeom prst="rect">
            <a:avLst/>
          </a:prstGeom>
          <a:noFill/>
        </p:spPr>
        <p:txBody>
          <a:bodyPr wrap="square" rtlCol="0">
            <a:spAutoFit/>
          </a:bodyPr>
          <a:lstStyle/>
          <a:p>
            <a:r>
              <a:rPr lang="en-US" altLang="zh-CN" sz="3200" b="1" dirty="0">
                <a:solidFill>
                  <a:srgbClr val="9A0001"/>
                </a:solidFill>
              </a:rPr>
              <a:t>04.</a:t>
            </a:r>
            <a:endParaRPr lang="zh-CN" altLang="en-US" sz="3200" b="1" dirty="0">
              <a:solidFill>
                <a:srgbClr val="9A0001"/>
              </a:solidFill>
            </a:endParaRPr>
          </a:p>
        </p:txBody>
      </p:sp>
      <p:sp>
        <p:nvSpPr>
          <p:cNvPr id="46" name="文本框 45"/>
          <p:cNvSpPr txBox="1"/>
          <p:nvPr userDrawn="1"/>
        </p:nvSpPr>
        <p:spPr>
          <a:xfrm>
            <a:off x="6809256" y="4921514"/>
            <a:ext cx="675822" cy="584775"/>
          </a:xfrm>
          <a:prstGeom prst="rect">
            <a:avLst/>
          </a:prstGeom>
          <a:noFill/>
        </p:spPr>
        <p:txBody>
          <a:bodyPr wrap="square" rtlCol="0">
            <a:spAutoFit/>
          </a:bodyPr>
          <a:lstStyle/>
          <a:p>
            <a:r>
              <a:rPr lang="en-US" altLang="zh-CN" sz="3200" b="1" dirty="0">
                <a:solidFill>
                  <a:srgbClr val="9A0001"/>
                </a:solidFill>
              </a:rPr>
              <a:t>05.</a:t>
            </a:r>
            <a:endParaRPr lang="zh-CN" altLang="en-US" sz="3200" b="1" dirty="0">
              <a:solidFill>
                <a:srgbClr val="9A0001"/>
              </a:solidFill>
            </a:endParaRPr>
          </a:p>
        </p:txBody>
      </p:sp>
      <p:grpSp>
        <p:nvGrpSpPr>
          <p:cNvPr id="47" name="组合 46"/>
          <p:cNvGrpSpPr/>
          <p:nvPr userDrawn="1"/>
        </p:nvGrpSpPr>
        <p:grpSpPr>
          <a:xfrm>
            <a:off x="2425132" y="3183822"/>
            <a:ext cx="1945700" cy="1941162"/>
            <a:chOff x="2105799" y="20055838"/>
            <a:chExt cx="6748090" cy="6732363"/>
          </a:xfrm>
          <a:solidFill>
            <a:schemeClr val="accent1"/>
          </a:solidFill>
        </p:grpSpPr>
        <p:sp>
          <p:nvSpPr>
            <p:cNvPr id="48"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49"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0"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1"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2"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3"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4"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5"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6"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7"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8"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9"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0"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1"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2"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3"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4"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5"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6"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7"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8"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9"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0" name="Freeform 71"/>
            <p:cNvSpPr>
              <a:spLocks noEditPoints="1"/>
            </p:cNvSpPr>
            <p:nvPr/>
          </p:nvSpPr>
          <p:spPr bwMode="auto">
            <a:xfrm>
              <a:off x="3199024" y="21141193"/>
              <a:ext cx="4561647" cy="4553785"/>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0000"/>
                </a:solidFill>
                <a:effectLst/>
                <a:uLnTx/>
                <a:uFillTx/>
                <a:latin typeface="Arial" panose="020B0604020202020204"/>
                <a:ea typeface="微软雅黑" panose="020B0503020204020204" pitchFamily="34" charset="-122"/>
                <a:cs typeface="+mn-ea"/>
                <a:sym typeface="+mn-lt"/>
              </a:endParaRPr>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目录-6部分">
    <p:spTree>
      <p:nvGrpSpPr>
        <p:cNvPr id="1" name=""/>
        <p:cNvGrpSpPr/>
        <p:nvPr/>
      </p:nvGrpSpPr>
      <p:grpSpPr>
        <a:xfrm>
          <a:off x="0" y="0"/>
          <a:ext cx="0" cy="0"/>
          <a:chOff x="0" y="0"/>
          <a:chExt cx="0" cy="0"/>
        </a:xfrm>
      </p:grpSpPr>
      <p:sp>
        <p:nvSpPr>
          <p:cNvPr id="6" name="矩形 5"/>
          <p:cNvSpPr/>
          <p:nvPr userDrawn="1"/>
        </p:nvSpPr>
        <p:spPr>
          <a:xfrm>
            <a:off x="-1" y="0"/>
            <a:ext cx="609600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pic>
        <p:nvPicPr>
          <p:cNvPr id="35" name="图形 34"/>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601832" y="3365787"/>
            <a:ext cx="6665290" cy="4818286"/>
          </a:xfrm>
          <a:prstGeom prst="rect">
            <a:avLst/>
          </a:prstGeom>
        </p:spPr>
      </p:pic>
      <p:sp>
        <p:nvSpPr>
          <p:cNvPr id="49" name="矩形 48"/>
          <p:cNvSpPr/>
          <p:nvPr userDrawn="1"/>
        </p:nvSpPr>
        <p:spPr>
          <a:xfrm>
            <a:off x="589281" y="476251"/>
            <a:ext cx="11013440" cy="5905500"/>
          </a:xfrm>
          <a:prstGeom prst="rect">
            <a:avLst/>
          </a:prstGeom>
          <a:solidFill>
            <a:schemeClr val="bg1"/>
          </a:solidFill>
          <a:ln>
            <a:noFill/>
          </a:ln>
          <a:effectLst>
            <a:glow rad="101600">
              <a:schemeClr val="tx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grpSp>
        <p:nvGrpSpPr>
          <p:cNvPr id="8" name="组合 7"/>
          <p:cNvGrpSpPr/>
          <p:nvPr userDrawn="1"/>
        </p:nvGrpSpPr>
        <p:grpSpPr>
          <a:xfrm>
            <a:off x="2296213" y="1033221"/>
            <a:ext cx="2354895" cy="1876405"/>
            <a:chOff x="2202591" y="1033221"/>
            <a:chExt cx="2354895" cy="1876405"/>
          </a:xfrm>
        </p:grpSpPr>
        <p:sp>
          <p:nvSpPr>
            <p:cNvPr id="9" name="标题 1"/>
            <p:cNvSpPr txBox="1"/>
            <p:nvPr/>
          </p:nvSpPr>
          <p:spPr>
            <a:xfrm>
              <a:off x="2202591" y="1033221"/>
              <a:ext cx="2165279" cy="1500655"/>
            </a:xfrm>
            <a:prstGeom prst="rect">
              <a:avLst/>
            </a:prstGeom>
          </p:spPr>
          <p:txBody>
            <a:bodyPr anchor="ctr">
              <a:normAutofit/>
            </a:bodyPr>
            <a:lstStyle>
              <a:lvl1pPr algn="l" defTabSz="914400" rtl="0" eaLnBrk="1" latinLnBrk="0" hangingPunct="1">
                <a:lnSpc>
                  <a:spcPct val="90000"/>
                </a:lnSpc>
                <a:spcBef>
                  <a:spcPct val="0"/>
                </a:spcBef>
                <a:buNone/>
                <a:defRPr sz="2800" b="1" kern="1200">
                  <a:solidFill>
                    <a:srgbClr val="0070C0"/>
                  </a:solidFill>
                  <a:latin typeface="+mj-lt"/>
                  <a:ea typeface="微软雅黑" panose="020B0503020204020204" pitchFamily="34" charset="-122"/>
                  <a:cs typeface="+mj-cs"/>
                </a:defRPr>
              </a:lvl1pPr>
            </a:lstStyle>
            <a:p>
              <a:pPr marL="0" marR="0" lvl="0" indent="0" algn="ctr" defTabSz="914400" rtl="0" eaLnBrk="1" fontAlgn="auto" latinLnBrk="0" hangingPunct="1">
                <a:lnSpc>
                  <a:spcPct val="90000"/>
                </a:lnSpc>
                <a:spcBef>
                  <a:spcPct val="0"/>
                </a:spcBef>
                <a:spcAft>
                  <a:spcPts val="0"/>
                </a:spcAft>
                <a:buClrTx/>
                <a:buSzTx/>
                <a:buFontTx/>
                <a:buNone/>
                <a:defRPr/>
              </a:pPr>
              <a:r>
                <a:rPr kumimoji="0" lang="zh-CN" altLang="en-US" sz="5400" b="1" i="0" u="none" strike="noStrike" kern="2200" cap="none" spc="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rPr>
                <a:t>目  录</a:t>
              </a:r>
              <a:endParaRPr kumimoji="0" lang="en-US" altLang="zh-CN" sz="5400" b="1" i="0" u="none" strike="noStrike" kern="2200" cap="none" spc="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endParaRPr>
            </a:p>
          </p:txBody>
        </p:sp>
        <p:sp>
          <p:nvSpPr>
            <p:cNvPr id="10" name="文本框 9"/>
            <p:cNvSpPr txBox="1"/>
            <p:nvPr/>
          </p:nvSpPr>
          <p:spPr>
            <a:xfrm>
              <a:off x="2389402" y="2078629"/>
              <a:ext cx="2168084"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2200" cap="none" spc="-2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rPr>
                <a:t>CONTENTS</a:t>
              </a:r>
              <a:endParaRPr kumimoji="0" lang="zh-CN" altLang="en-US" sz="2400" b="0" i="0" u="none" strike="noStrike" kern="2200" cap="none" spc="-2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2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endParaRPr>
            </a:p>
          </p:txBody>
        </p:sp>
      </p:grpSp>
      <p:grpSp>
        <p:nvGrpSpPr>
          <p:cNvPr id="11" name="组合 10"/>
          <p:cNvGrpSpPr/>
          <p:nvPr userDrawn="1"/>
        </p:nvGrpSpPr>
        <p:grpSpPr>
          <a:xfrm>
            <a:off x="2425132" y="3183822"/>
            <a:ext cx="1945700" cy="1941162"/>
            <a:chOff x="2105799" y="20055838"/>
            <a:chExt cx="6748090" cy="6732363"/>
          </a:xfrm>
          <a:solidFill>
            <a:schemeClr val="accent1"/>
          </a:solidFill>
        </p:grpSpPr>
        <p:sp>
          <p:nvSpPr>
            <p:cNvPr id="12"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4"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5"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6"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7"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8"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9"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0"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1"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2"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3"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4"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5"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6"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7"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8"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9"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30"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31"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32"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33"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34" name="Freeform 71"/>
            <p:cNvSpPr>
              <a:spLocks noEditPoints="1"/>
            </p:cNvSpPr>
            <p:nvPr/>
          </p:nvSpPr>
          <p:spPr bwMode="auto">
            <a:xfrm>
              <a:off x="3199024" y="21141193"/>
              <a:ext cx="4561647" cy="4553785"/>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0000"/>
                </a:solidFill>
                <a:effectLst/>
                <a:uLnTx/>
                <a:uFillTx/>
                <a:latin typeface="Arial" panose="020B0604020202020204"/>
                <a:ea typeface="微软雅黑" panose="020B0503020204020204" pitchFamily="34" charset="-122"/>
                <a:cs typeface="+mn-ea"/>
                <a:sym typeface="+mn-lt"/>
              </a:endParaRPr>
            </a:p>
          </p:txBody>
        </p:sp>
      </p:grpSp>
      <p:sp>
        <p:nvSpPr>
          <p:cNvPr id="41" name="文本占位符 40"/>
          <p:cNvSpPr>
            <a:spLocks noGrp="1"/>
          </p:cNvSpPr>
          <p:nvPr>
            <p:ph type="body" sz="quarter" idx="10" hasCustomPrompt="1"/>
          </p:nvPr>
        </p:nvSpPr>
        <p:spPr>
          <a:xfrm>
            <a:off x="7819905" y="131731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p>
        </p:txBody>
      </p:sp>
      <p:sp>
        <p:nvSpPr>
          <p:cNvPr id="42" name="文本占位符 40"/>
          <p:cNvSpPr>
            <a:spLocks noGrp="1"/>
          </p:cNvSpPr>
          <p:nvPr>
            <p:ph type="body" sz="quarter" idx="11" hasCustomPrompt="1"/>
          </p:nvPr>
        </p:nvSpPr>
        <p:spPr>
          <a:xfrm>
            <a:off x="7819905" y="206788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p>
        </p:txBody>
      </p:sp>
      <p:sp>
        <p:nvSpPr>
          <p:cNvPr id="43" name="文本占位符 40"/>
          <p:cNvSpPr>
            <a:spLocks noGrp="1"/>
          </p:cNvSpPr>
          <p:nvPr>
            <p:ph type="body" sz="quarter" idx="12" hasCustomPrompt="1"/>
          </p:nvPr>
        </p:nvSpPr>
        <p:spPr>
          <a:xfrm>
            <a:off x="7819905" y="281845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p>
        </p:txBody>
      </p:sp>
      <p:sp>
        <p:nvSpPr>
          <p:cNvPr id="44" name="文本占位符 40"/>
          <p:cNvSpPr>
            <a:spLocks noGrp="1"/>
          </p:cNvSpPr>
          <p:nvPr>
            <p:ph type="body" sz="quarter" idx="13" hasCustomPrompt="1"/>
          </p:nvPr>
        </p:nvSpPr>
        <p:spPr>
          <a:xfrm>
            <a:off x="7819905" y="431959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p>
        </p:txBody>
      </p:sp>
      <p:sp>
        <p:nvSpPr>
          <p:cNvPr id="36" name="文本占位符 40"/>
          <p:cNvSpPr>
            <a:spLocks noGrp="1"/>
          </p:cNvSpPr>
          <p:nvPr>
            <p:ph type="body" sz="quarter" idx="14" hasCustomPrompt="1"/>
          </p:nvPr>
        </p:nvSpPr>
        <p:spPr>
          <a:xfrm>
            <a:off x="7819905" y="356902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p>
        </p:txBody>
      </p:sp>
      <p:sp>
        <p:nvSpPr>
          <p:cNvPr id="2" name="文本框 1"/>
          <p:cNvSpPr txBox="1"/>
          <p:nvPr userDrawn="1"/>
        </p:nvSpPr>
        <p:spPr>
          <a:xfrm>
            <a:off x="6809256" y="1268764"/>
            <a:ext cx="675822" cy="584775"/>
          </a:xfrm>
          <a:prstGeom prst="rect">
            <a:avLst/>
          </a:prstGeom>
          <a:noFill/>
        </p:spPr>
        <p:txBody>
          <a:bodyPr wrap="square" rtlCol="0">
            <a:spAutoFit/>
          </a:bodyPr>
          <a:lstStyle/>
          <a:p>
            <a:r>
              <a:rPr lang="en-US" altLang="zh-CN" sz="3200" b="1" dirty="0">
                <a:solidFill>
                  <a:srgbClr val="9A0001"/>
                </a:solidFill>
              </a:rPr>
              <a:t>01.</a:t>
            </a:r>
            <a:endParaRPr lang="zh-CN" altLang="en-US" sz="3200" b="1" dirty="0">
              <a:solidFill>
                <a:srgbClr val="9A0001"/>
              </a:solidFill>
            </a:endParaRPr>
          </a:p>
        </p:txBody>
      </p:sp>
      <p:sp>
        <p:nvSpPr>
          <p:cNvPr id="39" name="文本框 38"/>
          <p:cNvSpPr txBox="1"/>
          <p:nvPr userDrawn="1"/>
        </p:nvSpPr>
        <p:spPr>
          <a:xfrm>
            <a:off x="6809256" y="2016836"/>
            <a:ext cx="675822" cy="584775"/>
          </a:xfrm>
          <a:prstGeom prst="rect">
            <a:avLst/>
          </a:prstGeom>
          <a:noFill/>
        </p:spPr>
        <p:txBody>
          <a:bodyPr wrap="square" rtlCol="0">
            <a:spAutoFit/>
          </a:bodyPr>
          <a:lstStyle/>
          <a:p>
            <a:r>
              <a:rPr lang="en-US" altLang="zh-CN" sz="3200" b="1" dirty="0">
                <a:solidFill>
                  <a:srgbClr val="9A0001"/>
                </a:solidFill>
              </a:rPr>
              <a:t>02.</a:t>
            </a:r>
            <a:endParaRPr lang="zh-CN" altLang="en-US" sz="3200" b="1" dirty="0">
              <a:solidFill>
                <a:srgbClr val="9A0001"/>
              </a:solidFill>
            </a:endParaRPr>
          </a:p>
        </p:txBody>
      </p:sp>
      <p:sp>
        <p:nvSpPr>
          <p:cNvPr id="40" name="文本框 39"/>
          <p:cNvSpPr txBox="1"/>
          <p:nvPr userDrawn="1"/>
        </p:nvSpPr>
        <p:spPr>
          <a:xfrm>
            <a:off x="6809256" y="2764908"/>
            <a:ext cx="675822" cy="584775"/>
          </a:xfrm>
          <a:prstGeom prst="rect">
            <a:avLst/>
          </a:prstGeom>
          <a:noFill/>
        </p:spPr>
        <p:txBody>
          <a:bodyPr wrap="square" rtlCol="0">
            <a:spAutoFit/>
          </a:bodyPr>
          <a:lstStyle/>
          <a:p>
            <a:r>
              <a:rPr lang="en-US" altLang="zh-CN" sz="3200" b="1" dirty="0">
                <a:solidFill>
                  <a:srgbClr val="9A0001"/>
                </a:solidFill>
              </a:rPr>
              <a:t>03.</a:t>
            </a:r>
            <a:endParaRPr lang="zh-CN" altLang="en-US" sz="3200" b="1" dirty="0">
              <a:solidFill>
                <a:srgbClr val="9A0001"/>
              </a:solidFill>
            </a:endParaRPr>
          </a:p>
        </p:txBody>
      </p:sp>
      <p:sp>
        <p:nvSpPr>
          <p:cNvPr id="45" name="文本框 44"/>
          <p:cNvSpPr txBox="1"/>
          <p:nvPr userDrawn="1"/>
        </p:nvSpPr>
        <p:spPr>
          <a:xfrm>
            <a:off x="6809256" y="3512980"/>
            <a:ext cx="675822" cy="584775"/>
          </a:xfrm>
          <a:prstGeom prst="rect">
            <a:avLst/>
          </a:prstGeom>
          <a:noFill/>
        </p:spPr>
        <p:txBody>
          <a:bodyPr wrap="square" rtlCol="0">
            <a:spAutoFit/>
          </a:bodyPr>
          <a:lstStyle/>
          <a:p>
            <a:r>
              <a:rPr lang="en-US" altLang="zh-CN" sz="3200" b="1" dirty="0">
                <a:solidFill>
                  <a:srgbClr val="9A0001"/>
                </a:solidFill>
              </a:rPr>
              <a:t>04.</a:t>
            </a:r>
            <a:endParaRPr lang="zh-CN" altLang="en-US" sz="3200" b="1" dirty="0">
              <a:solidFill>
                <a:srgbClr val="9A0001"/>
              </a:solidFill>
            </a:endParaRPr>
          </a:p>
        </p:txBody>
      </p:sp>
      <p:sp>
        <p:nvSpPr>
          <p:cNvPr id="46" name="文本框 45"/>
          <p:cNvSpPr txBox="1"/>
          <p:nvPr userDrawn="1"/>
        </p:nvSpPr>
        <p:spPr>
          <a:xfrm>
            <a:off x="6809256" y="4261052"/>
            <a:ext cx="675822" cy="584775"/>
          </a:xfrm>
          <a:prstGeom prst="rect">
            <a:avLst/>
          </a:prstGeom>
          <a:noFill/>
        </p:spPr>
        <p:txBody>
          <a:bodyPr wrap="square" rtlCol="0">
            <a:spAutoFit/>
          </a:bodyPr>
          <a:lstStyle/>
          <a:p>
            <a:r>
              <a:rPr lang="en-US" altLang="zh-CN" sz="3200" b="1" dirty="0">
                <a:solidFill>
                  <a:srgbClr val="9A0001"/>
                </a:solidFill>
              </a:rPr>
              <a:t>05.</a:t>
            </a:r>
            <a:endParaRPr lang="zh-CN" altLang="en-US" sz="3200" b="1" dirty="0">
              <a:solidFill>
                <a:srgbClr val="9A0001"/>
              </a:solidFill>
            </a:endParaRPr>
          </a:p>
        </p:txBody>
      </p:sp>
      <p:sp>
        <p:nvSpPr>
          <p:cNvPr id="47" name="文本占位符 40"/>
          <p:cNvSpPr>
            <a:spLocks noGrp="1"/>
          </p:cNvSpPr>
          <p:nvPr>
            <p:ph type="body" sz="quarter" idx="15" hasCustomPrompt="1"/>
          </p:nvPr>
        </p:nvSpPr>
        <p:spPr>
          <a:xfrm>
            <a:off x="7819905" y="5070163"/>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p>
        </p:txBody>
      </p:sp>
      <p:sp>
        <p:nvSpPr>
          <p:cNvPr id="48" name="文本框 47"/>
          <p:cNvSpPr txBox="1"/>
          <p:nvPr userDrawn="1"/>
        </p:nvSpPr>
        <p:spPr>
          <a:xfrm>
            <a:off x="6809256" y="5009126"/>
            <a:ext cx="675822" cy="584775"/>
          </a:xfrm>
          <a:prstGeom prst="rect">
            <a:avLst/>
          </a:prstGeom>
          <a:noFill/>
        </p:spPr>
        <p:txBody>
          <a:bodyPr wrap="square" rtlCol="0">
            <a:spAutoFit/>
          </a:bodyPr>
          <a:lstStyle/>
          <a:p>
            <a:r>
              <a:rPr lang="en-US" altLang="zh-CN" sz="3200" b="1" dirty="0">
                <a:solidFill>
                  <a:srgbClr val="9A0001"/>
                </a:solidFill>
              </a:rPr>
              <a:t>06.</a:t>
            </a:r>
            <a:endParaRPr lang="zh-CN" altLang="en-US" sz="3200" b="1" dirty="0">
              <a:solidFill>
                <a:srgbClr val="9A0001"/>
              </a:solidFil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章节页">
    <p:spTree>
      <p:nvGrpSpPr>
        <p:cNvPr id="1" name=""/>
        <p:cNvGrpSpPr/>
        <p:nvPr/>
      </p:nvGrpSpPr>
      <p:grpSpPr>
        <a:xfrm>
          <a:off x="0" y="0"/>
          <a:ext cx="0" cy="0"/>
          <a:chOff x="0" y="0"/>
          <a:chExt cx="0" cy="0"/>
        </a:xfrm>
      </p:grpSpPr>
      <p:sp>
        <p:nvSpPr>
          <p:cNvPr id="66" name="矩形 65"/>
          <p:cNvSpPr/>
          <p:nvPr userDrawn="1"/>
        </p:nvSpPr>
        <p:spPr>
          <a:xfrm>
            <a:off x="0" y="1764872"/>
            <a:ext cx="12192000" cy="3328257"/>
          </a:xfrm>
          <a:prstGeom prst="rect">
            <a:avLst/>
          </a:prstGeom>
          <a:solidFill>
            <a:schemeClr val="accent1"/>
          </a:solidFill>
          <a:ln w="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cxnSp>
        <p:nvCxnSpPr>
          <p:cNvPr id="70" name="直接连接符 69"/>
          <p:cNvCxnSpPr/>
          <p:nvPr/>
        </p:nvCxnSpPr>
        <p:spPr>
          <a:xfrm>
            <a:off x="996403" y="3428999"/>
            <a:ext cx="37739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文本占位符 3"/>
          <p:cNvSpPr>
            <a:spLocks noGrp="1"/>
          </p:cNvSpPr>
          <p:nvPr userDrawn="1">
            <p:ph type="body" sz="quarter" idx="10" hasCustomPrompt="1"/>
          </p:nvPr>
        </p:nvSpPr>
        <p:spPr>
          <a:xfrm>
            <a:off x="2465501" y="2552244"/>
            <a:ext cx="5716686" cy="707886"/>
          </a:xfrm>
        </p:spPr>
        <p:txBody>
          <a:bodyPr anchor="ctr" anchorCtr="0">
            <a:normAutofit/>
          </a:bodyPr>
          <a:lstStyle>
            <a:lvl1pPr marL="0" indent="0">
              <a:buFontTx/>
              <a:buNone/>
              <a:defRPr kumimoji="0" lang="zh-CN" altLang="en-US" sz="4000" b="1" i="0" u="none" strike="noStrike" kern="1200" cap="none" spc="0" normalizeH="0" baseline="0" dirty="0" smtClean="0">
                <a:ln>
                  <a:noFill/>
                </a:ln>
                <a:solidFill>
                  <a:prstClr val="white"/>
                </a:solidFill>
                <a:effectLst/>
                <a:uLnTx/>
                <a:uFillTx/>
                <a:latin typeface="Arial" panose="020B0604020202020204"/>
                <a:ea typeface="微软雅黑" panose="020B0503020204020204" pitchFamily="34" charset="-122"/>
                <a:cs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t>XX</a:t>
            </a:r>
            <a:endParaRPr lang="zh-CN" altLang="en-US" dirty="0"/>
          </a:p>
        </p:txBody>
      </p:sp>
      <p:sp>
        <p:nvSpPr>
          <p:cNvPr id="127" name="文本占位符 3"/>
          <p:cNvSpPr>
            <a:spLocks noGrp="1"/>
          </p:cNvSpPr>
          <p:nvPr>
            <p:ph type="body" sz="quarter" idx="11" hasCustomPrompt="1"/>
          </p:nvPr>
        </p:nvSpPr>
        <p:spPr>
          <a:xfrm>
            <a:off x="882188" y="3684327"/>
            <a:ext cx="7299999" cy="887667"/>
          </a:xfrm>
        </p:spPr>
        <p:txBody>
          <a:bodyPr>
            <a:noAutofit/>
          </a:bodyPr>
          <a:lstStyle>
            <a:lvl1pPr marL="0" indent="0">
              <a:buFontTx/>
              <a:buNone/>
              <a:defRPr lang="zh-CN" altLang="en-US" sz="4800" b="1" kern="1200" spc="400" dirty="0" smtClean="0">
                <a:solidFill>
                  <a:prstClr val="white"/>
                </a:solidFill>
                <a:latin typeface="Arial" panose="020B0604020202020204"/>
                <a:ea typeface="微软雅黑" panose="020B0503020204020204" pitchFamily="34" charset="-122"/>
                <a:cs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输入标题文本</a:t>
            </a:r>
          </a:p>
        </p:txBody>
      </p:sp>
      <p:pic>
        <p:nvPicPr>
          <p:cNvPr id="128" name="图形 127"/>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863687" y="1559486"/>
            <a:ext cx="5172316" cy="3739027"/>
          </a:xfrm>
          <a:prstGeom prst="rect">
            <a:avLst/>
          </a:prstGeom>
        </p:spPr>
      </p:pic>
      <p:grpSp>
        <p:nvGrpSpPr>
          <p:cNvPr id="62" name="组合 61"/>
          <p:cNvGrpSpPr/>
          <p:nvPr userDrawn="1"/>
        </p:nvGrpSpPr>
        <p:grpSpPr>
          <a:xfrm>
            <a:off x="1654090" y="1145460"/>
            <a:ext cx="1477533" cy="108755"/>
            <a:chOff x="4616246" y="3878362"/>
            <a:chExt cx="5571416" cy="410087"/>
          </a:xfrm>
          <a:solidFill>
            <a:schemeClr val="tx1">
              <a:alpha val="80000"/>
            </a:schemeClr>
          </a:solidFill>
        </p:grpSpPr>
        <p:sp>
          <p:nvSpPr>
            <p:cNvPr id="63"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64"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65"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67"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68"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69"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1"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29"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30"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31"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32"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33"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34"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35"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36"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37"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38" name="组合 137"/>
          <p:cNvGrpSpPr/>
          <p:nvPr userDrawn="1"/>
        </p:nvGrpSpPr>
        <p:grpSpPr>
          <a:xfrm>
            <a:off x="1651541" y="660313"/>
            <a:ext cx="1483481" cy="423973"/>
            <a:chOff x="4606634" y="2048989"/>
            <a:chExt cx="5593843" cy="1598699"/>
          </a:xfrm>
          <a:solidFill>
            <a:schemeClr val="accent1">
              <a:alpha val="80000"/>
            </a:schemeClr>
          </a:solidFill>
        </p:grpSpPr>
        <p:sp>
          <p:nvSpPr>
            <p:cNvPr id="139"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0"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1"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2"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3"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4"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5"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6"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7"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8"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51" name="组合 150"/>
          <p:cNvGrpSpPr/>
          <p:nvPr userDrawn="1"/>
        </p:nvGrpSpPr>
        <p:grpSpPr>
          <a:xfrm>
            <a:off x="882188" y="613507"/>
            <a:ext cx="664422" cy="662874"/>
            <a:chOff x="2105799" y="20055838"/>
            <a:chExt cx="6748090" cy="6732363"/>
          </a:xfrm>
          <a:solidFill>
            <a:schemeClr val="accent1">
              <a:alpha val="80000"/>
            </a:schemeClr>
          </a:solidFill>
        </p:grpSpPr>
        <p:sp>
          <p:nvSpPr>
            <p:cNvPr id="152"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53"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54"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55"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56"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57"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58"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59"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0"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1"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2"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3"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4"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5"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6"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7"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8"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9"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70"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71"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72"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73"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74"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sp>
        <p:nvSpPr>
          <p:cNvPr id="5" name="矩形 4"/>
          <p:cNvSpPr/>
          <p:nvPr userDrawn="1"/>
        </p:nvSpPr>
        <p:spPr>
          <a:xfrm>
            <a:off x="875308" y="2536911"/>
            <a:ext cx="1503040" cy="707886"/>
          </a:xfrm>
          <a:prstGeom prst="rect">
            <a:avLst/>
          </a:prstGeom>
        </p:spPr>
        <p:txBody>
          <a:bodyPr wrap="none">
            <a:spAutoFit/>
          </a:bodyPr>
          <a:lstStyle/>
          <a:p>
            <a:r>
              <a:rPr kumimoji="0" lang="en-US" altLang="zh-CN" sz="4000" b="0" i="0" u="none" strike="noStrike" kern="1200" cap="none" spc="0" normalizeH="0" baseline="0" dirty="0">
                <a:ln>
                  <a:noFill/>
                </a:ln>
                <a:solidFill>
                  <a:prstClr val="white"/>
                </a:solidFill>
                <a:effectLst/>
                <a:uLnTx/>
                <a:uFillTx/>
                <a:latin typeface="Arial" panose="020B0604020202020204"/>
                <a:ea typeface="微软雅黑" panose="020B0503020204020204" pitchFamily="34" charset="-122"/>
                <a:cs typeface="+mn-ea"/>
              </a:rPr>
              <a:t>PART</a:t>
            </a:r>
            <a:endParaRPr kumimoji="0" lang="zh-CN" altLang="en-US" sz="4000" b="0" i="0" u="none" strike="noStrike" kern="1200" cap="none" spc="0" normalizeH="0" baseline="0" dirty="0">
              <a:ln>
                <a:noFill/>
              </a:ln>
              <a:solidFill>
                <a:prstClr val="white"/>
              </a:solidFill>
              <a:effectLst/>
              <a:uLnTx/>
              <a:uFillTx/>
              <a:latin typeface="Arial" panose="020B0604020202020204"/>
              <a:ea typeface="微软雅黑" panose="020B0503020204020204" pitchFamily="34" charset="-122"/>
              <a:cs typeface="+mn-ea"/>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结尾">
    <p:spTree>
      <p:nvGrpSpPr>
        <p:cNvPr id="1" name=""/>
        <p:cNvGrpSpPr/>
        <p:nvPr/>
      </p:nvGrpSpPr>
      <p:grpSpPr>
        <a:xfrm>
          <a:off x="0" y="0"/>
          <a:ext cx="0" cy="0"/>
          <a:chOff x="0" y="0"/>
          <a:chExt cx="0" cy="0"/>
        </a:xfrm>
      </p:grpSpPr>
      <p:sp>
        <p:nvSpPr>
          <p:cNvPr id="66" name="矩形 65"/>
          <p:cNvSpPr/>
          <p:nvPr userDrawn="1"/>
        </p:nvSpPr>
        <p:spPr>
          <a:xfrm>
            <a:off x="0" y="1764872"/>
            <a:ext cx="12192000" cy="3328257"/>
          </a:xfrm>
          <a:prstGeom prst="rect">
            <a:avLst/>
          </a:prstGeom>
          <a:solidFill>
            <a:schemeClr val="accent1"/>
          </a:solidFill>
          <a:ln w="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sp>
        <p:nvSpPr>
          <p:cNvPr id="63" name="椭圆 62"/>
          <p:cNvSpPr/>
          <p:nvPr/>
        </p:nvSpPr>
        <p:spPr>
          <a:xfrm>
            <a:off x="5197121" y="624817"/>
            <a:ext cx="1826782" cy="18267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grpSp>
        <p:nvGrpSpPr>
          <p:cNvPr id="64" name="组合 63"/>
          <p:cNvGrpSpPr/>
          <p:nvPr/>
        </p:nvGrpSpPr>
        <p:grpSpPr>
          <a:xfrm>
            <a:off x="5317814" y="741574"/>
            <a:ext cx="1614432" cy="1610666"/>
            <a:chOff x="2105799" y="20055838"/>
            <a:chExt cx="6748090" cy="6732363"/>
          </a:xfrm>
          <a:solidFill>
            <a:schemeClr val="accent1"/>
          </a:solidFill>
        </p:grpSpPr>
        <p:sp>
          <p:nvSpPr>
            <p:cNvPr id="6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7"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8"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9"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1"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29"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0"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1"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2"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3"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4"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5"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6"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7"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8"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9"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40"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41"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42"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43"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44"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45"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46"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grpSp>
      <p:sp>
        <p:nvSpPr>
          <p:cNvPr id="147" name="标题 1"/>
          <p:cNvSpPr>
            <a:spLocks noGrp="1"/>
          </p:cNvSpPr>
          <p:nvPr userDrawn="1">
            <p:ph type="ctrTitle" hasCustomPrompt="1"/>
          </p:nvPr>
        </p:nvSpPr>
        <p:spPr>
          <a:xfrm>
            <a:off x="1615440" y="2929530"/>
            <a:ext cx="8961120" cy="1213643"/>
          </a:xfrm>
        </p:spPr>
        <p:txBody>
          <a:bodyPr anchor="ctr">
            <a:noAutofit/>
          </a:bodyPr>
          <a:lstStyle>
            <a:lvl1pPr algn="ctr">
              <a:defRPr kumimoji="0" lang="zh-CN" altLang="en-US" sz="6000" b="1" i="0" u="none" strike="noStrike" kern="1200" cap="none" spc="400" normalizeH="0" baseline="0" dirty="0">
                <a:ln>
                  <a:noFill/>
                </a:ln>
                <a:solidFill>
                  <a:prstClr val="white"/>
                </a:solidFill>
                <a:effectLst/>
                <a:uLnTx/>
                <a:uFillTx/>
                <a:latin typeface="Arial" panose="020B0604020202020204"/>
                <a:ea typeface="微软雅黑" panose="020B0503020204020204" pitchFamily="34" charset="-122"/>
                <a:cs typeface="+mn-ea"/>
              </a:defRPr>
            </a:lvl1pPr>
          </a:lstStyle>
          <a:p>
            <a:pPr marL="0" marR="0" lvl="0" indent="0" algn="ctr" defTabSz="914400" rtl="0" eaLnBrk="1" fontAlgn="auto" latinLnBrk="0" hangingPunct="1">
              <a:lnSpc>
                <a:spcPct val="110000"/>
              </a:lnSpc>
              <a:spcBef>
                <a:spcPts val="0"/>
              </a:spcBef>
              <a:spcAft>
                <a:spcPts val="0"/>
              </a:spcAft>
              <a:buClrTx/>
              <a:buSzTx/>
              <a:buFontTx/>
              <a:buNone/>
              <a:defRPr/>
            </a:pPr>
            <a:r>
              <a:rPr lang="zh-CN" altLang="en-US" dirty="0"/>
              <a:t>单击此处编辑结束语</a:t>
            </a:r>
          </a:p>
        </p:txBody>
      </p:sp>
      <p:sp>
        <p:nvSpPr>
          <p:cNvPr id="148" name="副标题 2"/>
          <p:cNvSpPr>
            <a:spLocks noGrp="1"/>
          </p:cNvSpPr>
          <p:nvPr userDrawn="1">
            <p:ph type="subTitle" idx="1" hasCustomPrompt="1"/>
          </p:nvPr>
        </p:nvSpPr>
        <p:spPr>
          <a:xfrm>
            <a:off x="3105150" y="5630308"/>
            <a:ext cx="5981700" cy="360071"/>
          </a:xfrm>
        </p:spPr>
        <p:txBody>
          <a:bodyPr>
            <a:normAutofit/>
          </a:bodyPr>
          <a:lstStyle>
            <a:lvl1pPr marL="0" indent="0" algn="ctr">
              <a:buNone/>
              <a:defRPr lang="zh-CN" altLang="en-US" sz="1800" kern="1200" dirty="0">
                <a:solidFill>
                  <a:prstClr val="black">
                    <a:lumMod val="75000"/>
                    <a:lumOff val="25000"/>
                  </a:prstClr>
                </a:solidFill>
                <a:latin typeface="Arial" panose="020B0604020202020204"/>
                <a:ea typeface="微软雅黑" panose="020B0503020204020204" pitchFamily="34" charset="-122"/>
                <a:cs typeface="+mn-ea"/>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单击此处编辑作者信息</a:t>
            </a: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内容页-标题">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t>‹#›</a:t>
            </a:fld>
            <a:r>
              <a:rPr lang="zh-CN" altLang="en-US"/>
              <a:t> </a:t>
            </a:r>
            <a:r>
              <a:rPr lang="en-US" altLang="zh-CN"/>
              <a:t>&gt;</a:t>
            </a:r>
            <a:endParaRPr lang="zh-CN" altLang="en-US" dirty="0"/>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内容页-标题&amp;副标题">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t>‹#›</a:t>
            </a:fld>
            <a:r>
              <a:rPr lang="zh-CN" altLang="en-US"/>
              <a:t> </a:t>
            </a:r>
            <a:r>
              <a:rPr lang="en-US" altLang="zh-CN"/>
              <a:t>&gt;</a:t>
            </a:r>
            <a:endParaRPr lang="zh-CN" altLang="en-US" dirty="0"/>
          </a:p>
        </p:txBody>
      </p:sp>
      <p:sp>
        <p:nvSpPr>
          <p:cNvPr id="63"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sp>
        <p:nvSpPr>
          <p:cNvPr id="3" name="文本占位符 2"/>
          <p:cNvSpPr>
            <a:spLocks noGrp="1"/>
          </p:cNvSpPr>
          <p:nvPr>
            <p:ph type="body" sz="quarter" idx="10" hasCustomPrompt="1"/>
          </p:nvPr>
        </p:nvSpPr>
        <p:spPr>
          <a:xfrm>
            <a:off x="442913" y="944610"/>
            <a:ext cx="9056687" cy="381629"/>
          </a:xfrm>
        </p:spPr>
        <p:txBody>
          <a:bodyPr vert="horz" lIns="91440" tIns="45720" rIns="91440" bIns="45720" rtlCol="0" anchor="ctr">
            <a:normAutofit/>
          </a:bodyPr>
          <a:lstStyle>
            <a:lvl1pPr>
              <a:defRPr lang="zh-CN" altLang="en-US" sz="2000" b="1" dirty="0" smtClean="0">
                <a:solidFill>
                  <a:schemeClr val="tx1">
                    <a:lumMod val="75000"/>
                    <a:lumOff val="25000"/>
                  </a:schemeClr>
                </a:solidFill>
                <a:cs typeface="+mn-ea"/>
              </a:defRPr>
            </a:lvl1pPr>
          </a:lstStyle>
          <a:p>
            <a:pPr marL="342900" marR="0" lvl="0" indent="-342900" fontAlgn="auto">
              <a:spcBef>
                <a:spcPct val="0"/>
              </a:spcBef>
              <a:spcAft>
                <a:spcPts val="0"/>
              </a:spcAft>
              <a:buClrTx/>
              <a:buSzTx/>
            </a:pPr>
            <a:r>
              <a:rPr lang="zh-CN" altLang="en-US" dirty="0"/>
              <a:t>单击此处输入本页的结论单击此处输入本页的结论单击此处输入本页的结论</a:t>
            </a:r>
          </a:p>
        </p:txBody>
      </p:sp>
      <p:sp>
        <p:nvSpPr>
          <p:cNvPr id="64" name="文本框 63"/>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内容页-上下横线">
    <p:spTree>
      <p:nvGrpSpPr>
        <p:cNvPr id="1" name=""/>
        <p:cNvGrpSpPr/>
        <p:nvPr/>
      </p:nvGrpSpPr>
      <p:grpSpPr>
        <a:xfrm>
          <a:off x="0" y="0"/>
          <a:ext cx="0" cy="0"/>
          <a:chOff x="0" y="0"/>
          <a:chExt cx="0" cy="0"/>
        </a:xfrm>
      </p:grpSpPr>
      <p:grpSp>
        <p:nvGrpSpPr>
          <p:cNvPr id="3" name="组合 2"/>
          <p:cNvGrpSpPr/>
          <p:nvPr userDrawn="1"/>
        </p:nvGrpSpPr>
        <p:grpSpPr>
          <a:xfrm>
            <a:off x="10177780" y="329882"/>
            <a:ext cx="1512002" cy="444892"/>
            <a:chOff x="9556201" y="498129"/>
            <a:chExt cx="1993881" cy="586680"/>
          </a:xfrm>
        </p:grpSpPr>
        <p:grpSp>
          <p:nvGrpSpPr>
            <p:cNvPr id="66" name="组合 65"/>
            <p:cNvGrpSpPr/>
            <p:nvPr userDrawn="1"/>
          </p:nvGrpSpPr>
          <p:grpSpPr>
            <a:xfrm>
              <a:off x="10239376" y="968937"/>
              <a:ext cx="1307697" cy="96254"/>
              <a:chOff x="4616246" y="3878362"/>
              <a:chExt cx="5571416" cy="410087"/>
            </a:xfrm>
            <a:solidFill>
              <a:schemeClr val="tx1">
                <a:alpha val="80000"/>
              </a:schemeClr>
            </a:solidFill>
          </p:grpSpPr>
          <p:sp>
            <p:nvSpPr>
              <p:cNvPr id="68"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69"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0"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2"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3"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4"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5"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6"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7"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8"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9"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0"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1"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2"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3"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4"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85" name="组合 84"/>
            <p:cNvGrpSpPr/>
            <p:nvPr userDrawn="1"/>
          </p:nvGrpSpPr>
          <p:grpSpPr>
            <a:xfrm>
              <a:off x="10237120" y="539555"/>
              <a:ext cx="1312962" cy="375239"/>
              <a:chOff x="4606634" y="2048989"/>
              <a:chExt cx="5593843" cy="1598699"/>
            </a:xfrm>
            <a:solidFill>
              <a:schemeClr val="accent1">
                <a:alpha val="80000"/>
              </a:schemeClr>
            </a:solidFill>
          </p:grpSpPr>
          <p:sp>
            <p:nvSpPr>
              <p:cNvPr id="86"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7"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8"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9"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0"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1"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2"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3"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4"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5"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6"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7"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98" name="组合 97"/>
            <p:cNvGrpSpPr/>
            <p:nvPr userDrawn="1"/>
          </p:nvGrpSpPr>
          <p:grpSpPr>
            <a:xfrm>
              <a:off x="9556201" y="498129"/>
              <a:ext cx="588050" cy="586680"/>
              <a:chOff x="2105799" y="20055838"/>
              <a:chExt cx="6748090" cy="6732363"/>
            </a:xfrm>
            <a:solidFill>
              <a:schemeClr val="accent1">
                <a:alpha val="80000"/>
              </a:schemeClr>
            </a:solidFill>
          </p:grpSpPr>
          <p:sp>
            <p:nvSpPr>
              <p:cNvPr id="99"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0"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1"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2"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3"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4"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5"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6"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7"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8"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9"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0"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1"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2"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3"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4"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5"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6"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7"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8"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9"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0"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1"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cxnSp>
        <p:nvCxnSpPr>
          <p:cNvPr id="122" name="直接连接符 121"/>
          <p:cNvCxnSpPr/>
          <p:nvPr userDrawn="1"/>
        </p:nvCxnSpPr>
        <p:spPr>
          <a:xfrm>
            <a:off x="438150" y="6381750"/>
            <a:ext cx="1131570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23"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dirty="0"/>
              <a:t>&lt; </a:t>
            </a:r>
            <a:fld id="{A548B57D-AE10-4CF7-A9DF-59FEFA91B28E}" type="slidenum">
              <a:rPr lang="zh-CN" altLang="en-US" smtClean="0"/>
              <a:t>‹#›</a:t>
            </a:fld>
            <a:r>
              <a:rPr lang="zh-CN" altLang="en-US" dirty="0"/>
              <a:t> </a:t>
            </a:r>
            <a:r>
              <a:rPr lang="en-US" altLang="zh-CN" dirty="0"/>
              <a:t>&gt;</a:t>
            </a:r>
            <a:endParaRPr lang="zh-CN" altLang="en-US" dirty="0"/>
          </a:p>
        </p:txBody>
      </p:sp>
      <p:cxnSp>
        <p:nvCxnSpPr>
          <p:cNvPr id="71" name="直接连接符 70"/>
          <p:cNvCxnSpPr/>
          <p:nvPr userDrawn="1"/>
        </p:nvCxnSpPr>
        <p:spPr>
          <a:xfrm>
            <a:off x="745067" y="868363"/>
            <a:ext cx="11008783"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a:off x="528706" y="867990"/>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4"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目录-5部分">
    <p:spTree>
      <p:nvGrpSpPr>
        <p:cNvPr id="1" name=""/>
        <p:cNvGrpSpPr/>
        <p:nvPr/>
      </p:nvGrpSpPr>
      <p:grpSpPr>
        <a:xfrm>
          <a:off x="0" y="0"/>
          <a:ext cx="0" cy="0"/>
          <a:chOff x="0" y="0"/>
          <a:chExt cx="0" cy="0"/>
        </a:xfrm>
      </p:grpSpPr>
      <p:sp>
        <p:nvSpPr>
          <p:cNvPr id="6" name="矩形 5"/>
          <p:cNvSpPr/>
          <p:nvPr userDrawn="1"/>
        </p:nvSpPr>
        <p:spPr>
          <a:xfrm>
            <a:off x="-1" y="0"/>
            <a:ext cx="609600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sp>
        <p:nvSpPr>
          <p:cNvPr id="71" name="矩形 70"/>
          <p:cNvSpPr/>
          <p:nvPr userDrawn="1"/>
        </p:nvSpPr>
        <p:spPr>
          <a:xfrm>
            <a:off x="589281" y="476251"/>
            <a:ext cx="11013440" cy="5905500"/>
          </a:xfrm>
          <a:prstGeom prst="rect">
            <a:avLst/>
          </a:prstGeom>
          <a:solidFill>
            <a:schemeClr val="bg1"/>
          </a:solidFill>
          <a:ln>
            <a:noFill/>
          </a:ln>
          <a:effectLst>
            <a:glow rad="101600">
              <a:schemeClr val="tx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pic>
        <p:nvPicPr>
          <p:cNvPr id="35" name="图形 34"/>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601832" y="3365787"/>
            <a:ext cx="6665290" cy="4818286"/>
          </a:xfrm>
          <a:prstGeom prst="rect">
            <a:avLst/>
          </a:prstGeom>
        </p:spPr>
      </p:pic>
      <p:grpSp>
        <p:nvGrpSpPr>
          <p:cNvPr id="8" name="组合 7"/>
          <p:cNvGrpSpPr/>
          <p:nvPr userDrawn="1"/>
        </p:nvGrpSpPr>
        <p:grpSpPr>
          <a:xfrm>
            <a:off x="2296213" y="1033221"/>
            <a:ext cx="2354895" cy="1876405"/>
            <a:chOff x="2202591" y="1033221"/>
            <a:chExt cx="2354895" cy="1876405"/>
          </a:xfrm>
        </p:grpSpPr>
        <p:sp>
          <p:nvSpPr>
            <p:cNvPr id="9" name="标题 1"/>
            <p:cNvSpPr txBox="1"/>
            <p:nvPr/>
          </p:nvSpPr>
          <p:spPr>
            <a:xfrm>
              <a:off x="2202591" y="1033221"/>
              <a:ext cx="2165279" cy="1500655"/>
            </a:xfrm>
            <a:prstGeom prst="rect">
              <a:avLst/>
            </a:prstGeom>
          </p:spPr>
          <p:txBody>
            <a:bodyPr anchor="ctr">
              <a:normAutofit/>
            </a:bodyPr>
            <a:lstStyle>
              <a:lvl1pPr algn="l" defTabSz="914400" rtl="0" eaLnBrk="1" latinLnBrk="0" hangingPunct="1">
                <a:lnSpc>
                  <a:spcPct val="90000"/>
                </a:lnSpc>
                <a:spcBef>
                  <a:spcPct val="0"/>
                </a:spcBef>
                <a:buNone/>
                <a:defRPr sz="2800" b="1" kern="1200">
                  <a:solidFill>
                    <a:srgbClr val="0070C0"/>
                  </a:solidFill>
                  <a:latin typeface="+mj-lt"/>
                  <a:ea typeface="微软雅黑" panose="020B0503020204020204" pitchFamily="34" charset="-122"/>
                  <a:cs typeface="+mj-cs"/>
                </a:defRPr>
              </a:lvl1pPr>
            </a:lstStyle>
            <a:p>
              <a:pPr marL="0" marR="0" lvl="0" indent="0" algn="ctr" defTabSz="914400" rtl="0" eaLnBrk="1" fontAlgn="auto" latinLnBrk="0" hangingPunct="1">
                <a:lnSpc>
                  <a:spcPct val="90000"/>
                </a:lnSpc>
                <a:spcBef>
                  <a:spcPct val="0"/>
                </a:spcBef>
                <a:spcAft>
                  <a:spcPts val="0"/>
                </a:spcAft>
                <a:buClrTx/>
                <a:buSzTx/>
                <a:buFontTx/>
                <a:buNone/>
                <a:defRPr/>
              </a:pPr>
              <a:r>
                <a:rPr kumimoji="0" lang="zh-CN" altLang="en-US" sz="5400" b="1" i="0" u="none" strike="noStrike" kern="2200" cap="none" spc="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rPr>
                <a:t>目  录</a:t>
              </a:r>
              <a:endParaRPr kumimoji="0" lang="en-US" altLang="zh-CN" sz="5400" b="1" i="0" u="none" strike="noStrike" kern="2200" cap="none" spc="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endParaRPr>
            </a:p>
          </p:txBody>
        </p:sp>
        <p:sp>
          <p:nvSpPr>
            <p:cNvPr id="10" name="文本框 9"/>
            <p:cNvSpPr txBox="1"/>
            <p:nvPr/>
          </p:nvSpPr>
          <p:spPr>
            <a:xfrm>
              <a:off x="2389402" y="2078629"/>
              <a:ext cx="2168084"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2200" cap="none" spc="-2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rPr>
                <a:t>CONTENTS</a:t>
              </a:r>
              <a:endParaRPr kumimoji="0" lang="zh-CN" altLang="en-US" sz="2400" b="0" i="0" u="none" strike="noStrike" kern="2200" cap="none" spc="-2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2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endParaRPr>
            </a:p>
          </p:txBody>
        </p:sp>
      </p:grpSp>
      <p:sp>
        <p:nvSpPr>
          <p:cNvPr id="41" name="文本占位符 40"/>
          <p:cNvSpPr>
            <a:spLocks noGrp="1"/>
          </p:cNvSpPr>
          <p:nvPr>
            <p:ph type="body" sz="quarter" idx="10" hasCustomPrompt="1"/>
          </p:nvPr>
        </p:nvSpPr>
        <p:spPr>
          <a:xfrm>
            <a:off x="7819905" y="1408752"/>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p>
        </p:txBody>
      </p:sp>
      <p:sp>
        <p:nvSpPr>
          <p:cNvPr id="42" name="文本占位符 40"/>
          <p:cNvSpPr>
            <a:spLocks noGrp="1"/>
          </p:cNvSpPr>
          <p:nvPr>
            <p:ph type="body" sz="quarter" idx="11" hasCustomPrompt="1"/>
          </p:nvPr>
        </p:nvSpPr>
        <p:spPr>
          <a:xfrm>
            <a:off x="7819905" y="2302202"/>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p>
        </p:txBody>
      </p:sp>
      <p:sp>
        <p:nvSpPr>
          <p:cNvPr id="43" name="文本占位符 40"/>
          <p:cNvSpPr>
            <a:spLocks noGrp="1"/>
          </p:cNvSpPr>
          <p:nvPr>
            <p:ph type="body" sz="quarter" idx="12" hasCustomPrompt="1"/>
          </p:nvPr>
        </p:nvSpPr>
        <p:spPr>
          <a:xfrm>
            <a:off x="7819905" y="3195652"/>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p>
        </p:txBody>
      </p:sp>
      <p:sp>
        <p:nvSpPr>
          <p:cNvPr id="44" name="文本占位符 40"/>
          <p:cNvSpPr>
            <a:spLocks noGrp="1"/>
          </p:cNvSpPr>
          <p:nvPr>
            <p:ph type="body" sz="quarter" idx="13" hasCustomPrompt="1"/>
          </p:nvPr>
        </p:nvSpPr>
        <p:spPr>
          <a:xfrm>
            <a:off x="7819905" y="4982551"/>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p>
        </p:txBody>
      </p:sp>
      <p:sp>
        <p:nvSpPr>
          <p:cNvPr id="36" name="文本占位符 40"/>
          <p:cNvSpPr>
            <a:spLocks noGrp="1"/>
          </p:cNvSpPr>
          <p:nvPr>
            <p:ph type="body" sz="quarter" idx="14" hasCustomPrompt="1"/>
          </p:nvPr>
        </p:nvSpPr>
        <p:spPr>
          <a:xfrm>
            <a:off x="7819905" y="4089102"/>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p>
        </p:txBody>
      </p:sp>
      <p:sp>
        <p:nvSpPr>
          <p:cNvPr id="2" name="文本框 1"/>
          <p:cNvSpPr txBox="1"/>
          <p:nvPr userDrawn="1"/>
        </p:nvSpPr>
        <p:spPr>
          <a:xfrm>
            <a:off x="6809256" y="1360204"/>
            <a:ext cx="675822" cy="584775"/>
          </a:xfrm>
          <a:prstGeom prst="rect">
            <a:avLst/>
          </a:prstGeom>
          <a:noFill/>
        </p:spPr>
        <p:txBody>
          <a:bodyPr wrap="square" rtlCol="0">
            <a:spAutoFit/>
          </a:bodyPr>
          <a:lstStyle/>
          <a:p>
            <a:r>
              <a:rPr lang="en-US" altLang="zh-CN" sz="3200" b="1" dirty="0">
                <a:solidFill>
                  <a:srgbClr val="9A0001"/>
                </a:solidFill>
              </a:rPr>
              <a:t>01.</a:t>
            </a:r>
            <a:endParaRPr lang="zh-CN" altLang="en-US" sz="3200" b="1" dirty="0">
              <a:solidFill>
                <a:srgbClr val="9A0001"/>
              </a:solidFill>
            </a:endParaRPr>
          </a:p>
        </p:txBody>
      </p:sp>
      <p:sp>
        <p:nvSpPr>
          <p:cNvPr id="39" name="文本框 38"/>
          <p:cNvSpPr txBox="1"/>
          <p:nvPr userDrawn="1"/>
        </p:nvSpPr>
        <p:spPr>
          <a:xfrm>
            <a:off x="6809256" y="2253654"/>
            <a:ext cx="675822" cy="584775"/>
          </a:xfrm>
          <a:prstGeom prst="rect">
            <a:avLst/>
          </a:prstGeom>
          <a:noFill/>
        </p:spPr>
        <p:txBody>
          <a:bodyPr wrap="square" rtlCol="0">
            <a:spAutoFit/>
          </a:bodyPr>
          <a:lstStyle/>
          <a:p>
            <a:r>
              <a:rPr lang="en-US" altLang="zh-CN" sz="3200" b="1" dirty="0">
                <a:solidFill>
                  <a:srgbClr val="9A0001"/>
                </a:solidFill>
              </a:rPr>
              <a:t>02.</a:t>
            </a:r>
            <a:endParaRPr lang="zh-CN" altLang="en-US" sz="3200" b="1" dirty="0">
              <a:solidFill>
                <a:srgbClr val="9A0001"/>
              </a:solidFill>
            </a:endParaRPr>
          </a:p>
        </p:txBody>
      </p:sp>
      <p:sp>
        <p:nvSpPr>
          <p:cNvPr id="40" name="文本框 39"/>
          <p:cNvSpPr txBox="1"/>
          <p:nvPr userDrawn="1"/>
        </p:nvSpPr>
        <p:spPr>
          <a:xfrm>
            <a:off x="6809256" y="3148379"/>
            <a:ext cx="675822" cy="584775"/>
          </a:xfrm>
          <a:prstGeom prst="rect">
            <a:avLst/>
          </a:prstGeom>
          <a:noFill/>
        </p:spPr>
        <p:txBody>
          <a:bodyPr wrap="square" rtlCol="0">
            <a:spAutoFit/>
          </a:bodyPr>
          <a:lstStyle/>
          <a:p>
            <a:r>
              <a:rPr lang="en-US" altLang="zh-CN" sz="3200" b="1" dirty="0">
                <a:solidFill>
                  <a:srgbClr val="9A0001"/>
                </a:solidFill>
              </a:rPr>
              <a:t>03.</a:t>
            </a:r>
            <a:endParaRPr lang="zh-CN" altLang="en-US" sz="3200" b="1" dirty="0">
              <a:solidFill>
                <a:srgbClr val="9A0001"/>
              </a:solidFill>
            </a:endParaRPr>
          </a:p>
        </p:txBody>
      </p:sp>
      <p:sp>
        <p:nvSpPr>
          <p:cNvPr id="45" name="文本框 44"/>
          <p:cNvSpPr txBox="1"/>
          <p:nvPr userDrawn="1"/>
        </p:nvSpPr>
        <p:spPr>
          <a:xfrm>
            <a:off x="6809256" y="4021629"/>
            <a:ext cx="675822" cy="584775"/>
          </a:xfrm>
          <a:prstGeom prst="rect">
            <a:avLst/>
          </a:prstGeom>
          <a:noFill/>
        </p:spPr>
        <p:txBody>
          <a:bodyPr wrap="square" rtlCol="0">
            <a:spAutoFit/>
          </a:bodyPr>
          <a:lstStyle/>
          <a:p>
            <a:r>
              <a:rPr lang="en-US" altLang="zh-CN" sz="3200" b="1" dirty="0">
                <a:solidFill>
                  <a:srgbClr val="9A0001"/>
                </a:solidFill>
              </a:rPr>
              <a:t>04.</a:t>
            </a:r>
            <a:endParaRPr lang="zh-CN" altLang="en-US" sz="3200" b="1" dirty="0">
              <a:solidFill>
                <a:srgbClr val="9A0001"/>
              </a:solidFill>
            </a:endParaRPr>
          </a:p>
        </p:txBody>
      </p:sp>
      <p:sp>
        <p:nvSpPr>
          <p:cNvPr id="46" name="文本框 45"/>
          <p:cNvSpPr txBox="1"/>
          <p:nvPr userDrawn="1"/>
        </p:nvSpPr>
        <p:spPr>
          <a:xfrm>
            <a:off x="6809256" y="4921514"/>
            <a:ext cx="675822" cy="584775"/>
          </a:xfrm>
          <a:prstGeom prst="rect">
            <a:avLst/>
          </a:prstGeom>
          <a:noFill/>
        </p:spPr>
        <p:txBody>
          <a:bodyPr wrap="square" rtlCol="0">
            <a:spAutoFit/>
          </a:bodyPr>
          <a:lstStyle/>
          <a:p>
            <a:r>
              <a:rPr lang="en-US" altLang="zh-CN" sz="3200" b="1" dirty="0">
                <a:solidFill>
                  <a:srgbClr val="9A0001"/>
                </a:solidFill>
              </a:rPr>
              <a:t>05.</a:t>
            </a:r>
            <a:endParaRPr lang="zh-CN" altLang="en-US" sz="3200" b="1" dirty="0">
              <a:solidFill>
                <a:srgbClr val="9A0001"/>
              </a:solidFill>
            </a:endParaRPr>
          </a:p>
        </p:txBody>
      </p:sp>
      <p:grpSp>
        <p:nvGrpSpPr>
          <p:cNvPr id="47" name="组合 46"/>
          <p:cNvGrpSpPr/>
          <p:nvPr userDrawn="1"/>
        </p:nvGrpSpPr>
        <p:grpSpPr>
          <a:xfrm>
            <a:off x="2425132" y="3183822"/>
            <a:ext cx="1945700" cy="1941162"/>
            <a:chOff x="2105799" y="20055838"/>
            <a:chExt cx="6748090" cy="6732363"/>
          </a:xfrm>
          <a:solidFill>
            <a:schemeClr val="accent1"/>
          </a:solidFill>
        </p:grpSpPr>
        <p:sp>
          <p:nvSpPr>
            <p:cNvPr id="48"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49"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0"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1"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2"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3"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4"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5"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6"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7"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8"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9"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0"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1"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2"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3"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4"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5"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6"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7"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8"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9"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0" name="Freeform 71"/>
            <p:cNvSpPr>
              <a:spLocks noEditPoints="1"/>
            </p:cNvSpPr>
            <p:nvPr/>
          </p:nvSpPr>
          <p:spPr bwMode="auto">
            <a:xfrm>
              <a:off x="3199024" y="21141193"/>
              <a:ext cx="4561647" cy="4553785"/>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0000"/>
                </a:solidFill>
                <a:effectLst/>
                <a:uLnTx/>
                <a:uFillTx/>
                <a:latin typeface="Arial" panose="020B0604020202020204"/>
                <a:ea typeface="微软雅黑" panose="020B0503020204020204" pitchFamily="34" charset="-122"/>
                <a:cs typeface="+mn-ea"/>
                <a:sym typeface="+mn-lt"/>
              </a:endParaRPr>
            </a:p>
          </p:txBody>
        </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内容页-上短下长">
    <p:spTree>
      <p:nvGrpSpPr>
        <p:cNvPr id="1" name=""/>
        <p:cNvGrpSpPr/>
        <p:nvPr/>
      </p:nvGrpSpPr>
      <p:grpSpPr>
        <a:xfrm>
          <a:off x="0" y="0"/>
          <a:ext cx="0" cy="0"/>
          <a:chOff x="0" y="0"/>
          <a:chExt cx="0" cy="0"/>
        </a:xfrm>
      </p:grpSpPr>
      <p:grpSp>
        <p:nvGrpSpPr>
          <p:cNvPr id="63" name="组合 62"/>
          <p:cNvGrpSpPr/>
          <p:nvPr userDrawn="1"/>
        </p:nvGrpSpPr>
        <p:grpSpPr>
          <a:xfrm>
            <a:off x="528706" y="867990"/>
            <a:ext cx="2433027" cy="0"/>
            <a:chOff x="7460343" y="1311756"/>
            <a:chExt cx="2433027" cy="0"/>
          </a:xfrm>
        </p:grpSpPr>
        <p:cxnSp>
          <p:nvCxnSpPr>
            <p:cNvPr id="64" name="直接连接符 63"/>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3" name="组合 2"/>
          <p:cNvGrpSpPr/>
          <p:nvPr userDrawn="1"/>
        </p:nvGrpSpPr>
        <p:grpSpPr>
          <a:xfrm>
            <a:off x="10177780" y="329882"/>
            <a:ext cx="1512002" cy="444892"/>
            <a:chOff x="9556201" y="498129"/>
            <a:chExt cx="1993881" cy="586680"/>
          </a:xfrm>
        </p:grpSpPr>
        <p:grpSp>
          <p:nvGrpSpPr>
            <p:cNvPr id="66" name="组合 65"/>
            <p:cNvGrpSpPr/>
            <p:nvPr userDrawn="1"/>
          </p:nvGrpSpPr>
          <p:grpSpPr>
            <a:xfrm>
              <a:off x="10239376" y="968937"/>
              <a:ext cx="1307697" cy="96254"/>
              <a:chOff x="4616246" y="3878362"/>
              <a:chExt cx="5571416" cy="410087"/>
            </a:xfrm>
            <a:solidFill>
              <a:schemeClr val="tx1">
                <a:alpha val="80000"/>
              </a:schemeClr>
            </a:solidFill>
          </p:grpSpPr>
          <p:sp>
            <p:nvSpPr>
              <p:cNvPr id="68"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69"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0"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2"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3"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4"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5"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6"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7"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8"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9"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0"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1"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2"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3"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4"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85" name="组合 84"/>
            <p:cNvGrpSpPr/>
            <p:nvPr userDrawn="1"/>
          </p:nvGrpSpPr>
          <p:grpSpPr>
            <a:xfrm>
              <a:off x="10237120" y="539555"/>
              <a:ext cx="1312962" cy="375239"/>
              <a:chOff x="4606634" y="2048989"/>
              <a:chExt cx="5593843" cy="1598699"/>
            </a:xfrm>
            <a:solidFill>
              <a:schemeClr val="accent1">
                <a:alpha val="80000"/>
              </a:schemeClr>
            </a:solidFill>
          </p:grpSpPr>
          <p:sp>
            <p:nvSpPr>
              <p:cNvPr id="86"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7"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8"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9"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0"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1"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2"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3"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4"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5"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6"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7"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98" name="组合 97"/>
            <p:cNvGrpSpPr/>
            <p:nvPr userDrawn="1"/>
          </p:nvGrpSpPr>
          <p:grpSpPr>
            <a:xfrm>
              <a:off x="9556201" y="498129"/>
              <a:ext cx="588050" cy="586680"/>
              <a:chOff x="2105799" y="20055838"/>
              <a:chExt cx="6748090" cy="6732363"/>
            </a:xfrm>
            <a:solidFill>
              <a:schemeClr val="accent1">
                <a:alpha val="80000"/>
              </a:schemeClr>
            </a:solidFill>
          </p:grpSpPr>
          <p:sp>
            <p:nvSpPr>
              <p:cNvPr id="99"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0"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1"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2"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3"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4"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5"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6"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7"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8"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9"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0"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1"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2"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3"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4"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5"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6"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7"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8"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9"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0"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1"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cxnSp>
        <p:nvCxnSpPr>
          <p:cNvPr id="122" name="直接连接符 121"/>
          <p:cNvCxnSpPr/>
          <p:nvPr userDrawn="1"/>
        </p:nvCxnSpPr>
        <p:spPr>
          <a:xfrm>
            <a:off x="438150" y="6381750"/>
            <a:ext cx="1131570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23"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dirty="0"/>
              <a:t>&lt; </a:t>
            </a:r>
            <a:fld id="{A548B57D-AE10-4CF7-A9DF-59FEFA91B28E}" type="slidenum">
              <a:rPr lang="zh-CN" altLang="en-US" smtClean="0"/>
              <a:t>‹#›</a:t>
            </a:fld>
            <a:r>
              <a:rPr lang="zh-CN" altLang="en-US" dirty="0"/>
              <a:t> </a:t>
            </a:r>
            <a:r>
              <a:rPr lang="en-US" altLang="zh-CN" dirty="0"/>
              <a:t>&gt;</a:t>
            </a:r>
            <a:endParaRPr lang="zh-CN" altLang="en-US" dirty="0"/>
          </a:p>
        </p:txBody>
      </p:sp>
      <p:sp>
        <p:nvSpPr>
          <p:cNvPr id="125"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sp>
        <p:nvSpPr>
          <p:cNvPr id="71" name="文本框 70"/>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内容页-仅logo">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sp>
        <p:nvSpPr>
          <p:cNvPr id="57"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t>‹#›</a:t>
            </a:fld>
            <a:r>
              <a:rPr lang="zh-CN" altLang="en-US"/>
              <a:t> </a:t>
            </a:r>
            <a:r>
              <a:rPr lang="en-US" altLang="zh-CN"/>
              <a:t>&gt;</a:t>
            </a:r>
            <a:endParaRPr lang="zh-CN" altLang="en-US" dirty="0"/>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cSld name="全空白">
    <p:spTree>
      <p:nvGrpSpPr>
        <p:cNvPr id="1" name=""/>
        <p:cNvGrpSpPr/>
        <p:nvPr/>
      </p:nvGrpSpPr>
      <p:grpSpPr>
        <a:xfrm>
          <a:off x="0" y="0"/>
          <a:ext cx="0" cy="0"/>
          <a:chOff x="0" y="0"/>
          <a:chExt cx="0" cy="0"/>
        </a:xfrm>
      </p:grpSpPr>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图片占位1">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t>‹#›</a:t>
            </a:fld>
            <a:r>
              <a:rPr lang="zh-CN" altLang="en-US"/>
              <a:t> </a:t>
            </a:r>
            <a:r>
              <a:rPr lang="en-US" altLang="zh-CN"/>
              <a:t>&gt;</a:t>
            </a:r>
            <a:endParaRPr lang="zh-CN" altLang="en-US" dirty="0"/>
          </a:p>
        </p:txBody>
      </p:sp>
      <p:sp>
        <p:nvSpPr>
          <p:cNvPr id="63"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sp>
        <p:nvSpPr>
          <p:cNvPr id="3" name="文本占位符 2"/>
          <p:cNvSpPr>
            <a:spLocks noGrp="1"/>
          </p:cNvSpPr>
          <p:nvPr>
            <p:ph type="body" sz="quarter" idx="10" hasCustomPrompt="1"/>
          </p:nvPr>
        </p:nvSpPr>
        <p:spPr>
          <a:xfrm>
            <a:off x="442913" y="944610"/>
            <a:ext cx="9056687" cy="381629"/>
          </a:xfrm>
        </p:spPr>
        <p:txBody>
          <a:bodyPr vert="horz" lIns="91440" tIns="45720" rIns="91440" bIns="45720" rtlCol="0" anchor="ctr">
            <a:normAutofit/>
          </a:bodyPr>
          <a:lstStyle>
            <a:lvl1pPr>
              <a:defRPr lang="zh-CN" altLang="en-US" sz="2000" b="1" dirty="0" smtClean="0">
                <a:solidFill>
                  <a:schemeClr val="tx1">
                    <a:lumMod val="75000"/>
                    <a:lumOff val="25000"/>
                  </a:schemeClr>
                </a:solidFill>
                <a:cs typeface="+mn-ea"/>
              </a:defRPr>
            </a:lvl1pPr>
          </a:lstStyle>
          <a:p>
            <a:pPr marL="342900" marR="0" lvl="0" indent="-342900" fontAlgn="auto">
              <a:spcBef>
                <a:spcPct val="0"/>
              </a:spcBef>
              <a:spcAft>
                <a:spcPts val="0"/>
              </a:spcAft>
              <a:buClrTx/>
              <a:buSzTx/>
            </a:pPr>
            <a:r>
              <a:rPr lang="zh-CN" altLang="en-US" dirty="0"/>
              <a:t>单击此处输入本页的结论单击此处输入本页的结论单击此处输入本页的结论</a:t>
            </a:r>
          </a:p>
        </p:txBody>
      </p:sp>
      <p:sp>
        <p:nvSpPr>
          <p:cNvPr id="64" name="文本框 63"/>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
        <p:nvSpPr>
          <p:cNvPr id="2" name="图片占位符 1"/>
          <p:cNvSpPr>
            <a:spLocks noGrp="1"/>
          </p:cNvSpPr>
          <p:nvPr>
            <p:ph type="pic" sz="quarter" idx="11" hasCustomPrompt="1"/>
          </p:nvPr>
        </p:nvSpPr>
        <p:spPr>
          <a:xfrm>
            <a:off x="0" y="1432906"/>
            <a:ext cx="12192000" cy="2762250"/>
          </a:xfrm>
          <a:prstGeom prst="rect">
            <a:avLst/>
          </a:prstGeom>
        </p:spPr>
        <p:txBody>
          <a:bodyPr vert="horz" lIns="91440" tIns="45720" rIns="91440" bIns="45720" rtlCol="0" anchor="ctr">
            <a:normAutofit/>
          </a:bodyPr>
          <a:lstStyle>
            <a:lvl1pPr marL="0" indent="0">
              <a:buNone/>
              <a:defRPr lang="zh-CN" altLang="en-US"/>
            </a:lvl1pPr>
          </a:lstStyle>
          <a:p>
            <a:pPr lvl="0" algn="ctr"/>
            <a:r>
              <a:rPr lang="zh-CN" altLang="en-US" dirty="0"/>
              <a:t>单击此处修改图片</a:t>
            </a: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图片占位2">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t>‹#›</a:t>
            </a:fld>
            <a:r>
              <a:rPr lang="zh-CN" altLang="en-US"/>
              <a:t> </a:t>
            </a:r>
            <a:r>
              <a:rPr lang="en-US" altLang="zh-CN"/>
              <a:t>&gt;</a:t>
            </a:r>
            <a:endParaRPr lang="zh-CN" altLang="en-US" dirty="0"/>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
        <p:nvSpPr>
          <p:cNvPr id="2" name="图片占位符 1"/>
          <p:cNvSpPr>
            <a:spLocks noGrp="1"/>
          </p:cNvSpPr>
          <p:nvPr>
            <p:ph type="pic" idx="10" hasCustomPrompt="1"/>
          </p:nvPr>
        </p:nvSpPr>
        <p:spPr>
          <a:xfrm>
            <a:off x="0" y="1196753"/>
            <a:ext cx="12192000" cy="3121152"/>
          </a:xfrm>
        </p:spPr>
        <p:txBody>
          <a:bodyPr anchor="ctr"/>
          <a:lstStyle>
            <a:lvl1pPr algn="ctr">
              <a:defRPr/>
            </a:lvl1pPr>
          </a:lstStyle>
          <a:p>
            <a:r>
              <a:rPr lang="zh-CN" altLang="en-US" dirty="0"/>
              <a:t>单击此处修改图片</a:t>
            </a: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图片占位3">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t>‹#›</a:t>
            </a:fld>
            <a:r>
              <a:rPr lang="zh-CN" altLang="en-US"/>
              <a:t> </a:t>
            </a:r>
            <a:r>
              <a:rPr lang="en-US" altLang="zh-CN"/>
              <a:t>&gt;</a:t>
            </a:r>
            <a:endParaRPr lang="zh-CN" altLang="en-US" dirty="0"/>
          </a:p>
        </p:txBody>
      </p:sp>
      <p:sp>
        <p:nvSpPr>
          <p:cNvPr id="63"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sp>
        <p:nvSpPr>
          <p:cNvPr id="3" name="文本占位符 2"/>
          <p:cNvSpPr>
            <a:spLocks noGrp="1"/>
          </p:cNvSpPr>
          <p:nvPr>
            <p:ph type="body" sz="quarter" idx="10" hasCustomPrompt="1"/>
          </p:nvPr>
        </p:nvSpPr>
        <p:spPr>
          <a:xfrm>
            <a:off x="442913" y="944610"/>
            <a:ext cx="9056687" cy="381629"/>
          </a:xfrm>
        </p:spPr>
        <p:txBody>
          <a:bodyPr vert="horz" lIns="91440" tIns="45720" rIns="91440" bIns="45720" rtlCol="0" anchor="ctr">
            <a:normAutofit/>
          </a:bodyPr>
          <a:lstStyle>
            <a:lvl1pPr>
              <a:defRPr lang="zh-CN" altLang="en-US" sz="2000" b="1" dirty="0" smtClean="0">
                <a:solidFill>
                  <a:schemeClr val="tx1">
                    <a:lumMod val="75000"/>
                    <a:lumOff val="25000"/>
                  </a:schemeClr>
                </a:solidFill>
                <a:cs typeface="+mn-ea"/>
              </a:defRPr>
            </a:lvl1pPr>
          </a:lstStyle>
          <a:p>
            <a:pPr marL="342900" marR="0" lvl="0" indent="-342900" fontAlgn="auto">
              <a:spcBef>
                <a:spcPct val="0"/>
              </a:spcBef>
              <a:spcAft>
                <a:spcPts val="0"/>
              </a:spcAft>
              <a:buClrTx/>
              <a:buSzTx/>
            </a:pPr>
            <a:r>
              <a:rPr lang="zh-CN" altLang="en-US" dirty="0"/>
              <a:t>单击此处输入本页的结论单击此处输入本页的结论单击此处输入本页的结论</a:t>
            </a:r>
          </a:p>
        </p:txBody>
      </p:sp>
      <p:sp>
        <p:nvSpPr>
          <p:cNvPr id="64" name="文本框 63"/>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
        <p:nvSpPr>
          <p:cNvPr id="66" name="图片占位符 65"/>
          <p:cNvSpPr>
            <a:spLocks noGrp="1"/>
          </p:cNvSpPr>
          <p:nvPr>
            <p:ph type="pic" sz="quarter" idx="11" hasCustomPrompt="1"/>
          </p:nvPr>
        </p:nvSpPr>
        <p:spPr>
          <a:xfrm>
            <a:off x="4452445" y="1999139"/>
            <a:ext cx="3287111" cy="3287111"/>
          </a:xfrm>
          <a:custGeom>
            <a:avLst/>
            <a:gdLst>
              <a:gd name="connsiteX0" fmla="*/ 1643556 w 3287111"/>
              <a:gd name="connsiteY0" fmla="*/ 0 h 3287111"/>
              <a:gd name="connsiteX1" fmla="*/ 3278627 w 3287111"/>
              <a:gd name="connsiteY1" fmla="*/ 1475512 h 3287111"/>
              <a:gd name="connsiteX2" fmla="*/ 3287111 w 3287111"/>
              <a:gd name="connsiteY2" fmla="*/ 1643536 h 3287111"/>
              <a:gd name="connsiteX3" fmla="*/ 3287111 w 3287111"/>
              <a:gd name="connsiteY3" fmla="*/ 1643576 h 3287111"/>
              <a:gd name="connsiteX4" fmla="*/ 3278627 w 3287111"/>
              <a:gd name="connsiteY4" fmla="*/ 1811600 h 3287111"/>
              <a:gd name="connsiteX5" fmla="*/ 1811600 w 3287111"/>
              <a:gd name="connsiteY5" fmla="*/ 3278627 h 3287111"/>
              <a:gd name="connsiteX6" fmla="*/ 1643576 w 3287111"/>
              <a:gd name="connsiteY6" fmla="*/ 3287111 h 3287111"/>
              <a:gd name="connsiteX7" fmla="*/ 1643537 w 3287111"/>
              <a:gd name="connsiteY7" fmla="*/ 3287111 h 3287111"/>
              <a:gd name="connsiteX8" fmla="*/ 1475512 w 3287111"/>
              <a:gd name="connsiteY8" fmla="*/ 3278627 h 3287111"/>
              <a:gd name="connsiteX9" fmla="*/ 0 w 3287111"/>
              <a:gd name="connsiteY9" fmla="*/ 1643556 h 3287111"/>
              <a:gd name="connsiteX10" fmla="*/ 1643556 w 3287111"/>
              <a:gd name="connsiteY10" fmla="*/ 0 h 3287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87111" h="3287111">
                <a:moveTo>
                  <a:pt x="1643556" y="0"/>
                </a:moveTo>
                <a:cubicBezTo>
                  <a:pt x="2494535" y="0"/>
                  <a:pt x="3194460" y="646739"/>
                  <a:pt x="3278627" y="1475512"/>
                </a:cubicBezTo>
                <a:lnTo>
                  <a:pt x="3287111" y="1643536"/>
                </a:lnTo>
                <a:lnTo>
                  <a:pt x="3287111" y="1643576"/>
                </a:lnTo>
                <a:lnTo>
                  <a:pt x="3278627" y="1811600"/>
                </a:lnTo>
                <a:cubicBezTo>
                  <a:pt x="3200071" y="2585122"/>
                  <a:pt x="2585122" y="3200071"/>
                  <a:pt x="1811600" y="3278627"/>
                </a:cubicBezTo>
                <a:lnTo>
                  <a:pt x="1643576" y="3287111"/>
                </a:lnTo>
                <a:lnTo>
                  <a:pt x="1643537" y="3287111"/>
                </a:lnTo>
                <a:lnTo>
                  <a:pt x="1475512" y="3278627"/>
                </a:lnTo>
                <a:cubicBezTo>
                  <a:pt x="646739" y="3194460"/>
                  <a:pt x="0" y="2494535"/>
                  <a:pt x="0" y="1643556"/>
                </a:cubicBezTo>
                <a:cubicBezTo>
                  <a:pt x="0" y="735845"/>
                  <a:pt x="735845" y="0"/>
                  <a:pt x="1643556" y="0"/>
                </a:cubicBezTo>
                <a:close/>
              </a:path>
            </a:pathLst>
          </a:custGeom>
        </p:spPr>
        <p:txBody>
          <a:bodyPr wrap="square" anchor="ctr">
            <a:noAutofit/>
          </a:bodyPr>
          <a:lstStyle>
            <a:lvl1pPr algn="ctr">
              <a:defRPr/>
            </a:lvl1pPr>
          </a:lstStyle>
          <a:p>
            <a:r>
              <a:rPr lang="zh-CN" altLang="en-US" dirty="0"/>
              <a:t>点击此处修改图片</a:t>
            </a: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图片占位4">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t>‹#›</a:t>
            </a:fld>
            <a:r>
              <a:rPr lang="zh-CN" altLang="en-US"/>
              <a:t> </a:t>
            </a:r>
            <a:r>
              <a:rPr lang="en-US" altLang="zh-CN"/>
              <a:t>&gt;</a:t>
            </a:r>
            <a:endParaRPr lang="zh-CN" altLang="en-US" dirty="0"/>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
        <p:nvSpPr>
          <p:cNvPr id="2" name="图片占位符 1"/>
          <p:cNvSpPr>
            <a:spLocks noGrp="1"/>
          </p:cNvSpPr>
          <p:nvPr>
            <p:ph type="pic" idx="10" hasCustomPrompt="1"/>
          </p:nvPr>
        </p:nvSpPr>
        <p:spPr>
          <a:xfrm>
            <a:off x="1054101" y="1916642"/>
            <a:ext cx="4542217" cy="3568065"/>
          </a:xfrm>
          <a:ln>
            <a:noFill/>
          </a:ln>
          <a:effectLst>
            <a:outerShdw blurRad="190500" algn="tl" rotWithShape="0">
              <a:srgbClr val="000000">
                <a:alpha val="70000"/>
              </a:srgbClr>
            </a:outerShdw>
          </a:effectLst>
        </p:spPr>
        <p:txBody>
          <a:bodyPr anchor="ctr">
            <a:normAutofit/>
          </a:bodyPr>
          <a:lstStyle>
            <a:lvl1pPr marL="228600" indent="-228600" algn="ctr" defTabSz="914400" rtl="0" eaLnBrk="1" latinLnBrk="0" hangingPunct="1">
              <a:lnSpc>
                <a:spcPct val="90000"/>
              </a:lnSpc>
              <a:spcBef>
                <a:spcPts val="1000"/>
              </a:spcBef>
              <a:buFont typeface="Arial" panose="020B0604020202020204" pitchFamily="34" charset="0"/>
              <a:buChar char="•"/>
              <a:defRPr lang="zh-CN" altLang="en-US" sz="2800" kern="1200" dirty="0">
                <a:solidFill>
                  <a:schemeClr val="tx1"/>
                </a:solidFill>
                <a:latin typeface="+mn-ea"/>
                <a:ea typeface="+mn-ea"/>
                <a:cs typeface="+mn-cs"/>
              </a:defRPr>
            </a:lvl1pPr>
          </a:lstStyle>
          <a:p>
            <a:r>
              <a:rPr lang="zh-CN" altLang="en-US" dirty="0"/>
              <a:t>单击此处修改图片</a:t>
            </a: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图片占位5">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t>‹#›</a:t>
            </a:fld>
            <a:r>
              <a:rPr lang="zh-CN" altLang="en-US"/>
              <a:t> </a:t>
            </a:r>
            <a:r>
              <a:rPr lang="en-US" altLang="zh-CN"/>
              <a:t>&gt;</a:t>
            </a:r>
            <a:endParaRPr lang="zh-CN" altLang="en-US" dirty="0"/>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
        <p:nvSpPr>
          <p:cNvPr id="2" name="图片占位符 1"/>
          <p:cNvSpPr>
            <a:spLocks noGrp="1"/>
          </p:cNvSpPr>
          <p:nvPr>
            <p:ph type="pic" idx="10" hasCustomPrompt="1"/>
          </p:nvPr>
        </p:nvSpPr>
        <p:spPr>
          <a:xfrm>
            <a:off x="977935" y="1396022"/>
            <a:ext cx="1960330" cy="1957820"/>
          </a:xfrm>
        </p:spPr>
        <p:txBody>
          <a:bodyPr vert="horz" lIns="91440" tIns="45720" rIns="91440" bIns="45720" rtlCol="0" anchor="ctr">
            <a:normAutofit/>
          </a:bodyPr>
          <a:lstStyle>
            <a:lvl1pPr>
              <a:defRPr lang="zh-CN" altLang="en-US" sz="2000"/>
            </a:lvl1pPr>
          </a:lstStyle>
          <a:p>
            <a:pPr lvl="0" algn="ctr"/>
            <a:r>
              <a:rPr lang="zh-CN" altLang="en-US" dirty="0"/>
              <a:t>单击修改图片</a:t>
            </a:r>
          </a:p>
        </p:txBody>
      </p:sp>
      <p:sp>
        <p:nvSpPr>
          <p:cNvPr id="3" name="图片占位符 2"/>
          <p:cNvSpPr>
            <a:spLocks noGrp="1"/>
          </p:cNvSpPr>
          <p:nvPr>
            <p:ph type="pic" sz="quarter" idx="11" hasCustomPrompt="1"/>
          </p:nvPr>
        </p:nvSpPr>
        <p:spPr>
          <a:xfrm>
            <a:off x="3741006" y="1396022"/>
            <a:ext cx="1951941" cy="1957820"/>
          </a:xfrm>
          <a:prstGeom prst="rect">
            <a:avLst/>
          </a:prstGeom>
        </p:spPr>
        <p:txBody>
          <a:bodyPr vert="horz" lIns="91440" tIns="45720" rIns="91440" bIns="45720" rtlCol="0" anchor="ctr">
            <a:normAutofit/>
          </a:bodyPr>
          <a:lstStyle>
            <a:lvl1pPr>
              <a:defRPr lang="zh-CN" altLang="en-US" sz="2000"/>
            </a:lvl1pPr>
          </a:lstStyle>
          <a:p>
            <a:pPr lvl="0" algn="ctr"/>
            <a:r>
              <a:rPr lang="zh-CN" altLang="en-US" dirty="0"/>
              <a:t>单击修改图片</a:t>
            </a:r>
          </a:p>
        </p:txBody>
      </p:sp>
      <p:sp>
        <p:nvSpPr>
          <p:cNvPr id="4" name="图片占位符 3"/>
          <p:cNvSpPr>
            <a:spLocks noGrp="1"/>
          </p:cNvSpPr>
          <p:nvPr>
            <p:ph type="pic" sz="quarter" idx="12" hasCustomPrompt="1"/>
          </p:nvPr>
        </p:nvSpPr>
        <p:spPr>
          <a:xfrm>
            <a:off x="6495686" y="1396022"/>
            <a:ext cx="1957818" cy="1957818"/>
          </a:xfrm>
          <a:prstGeom prst="rect">
            <a:avLst/>
          </a:prstGeom>
        </p:spPr>
        <p:txBody>
          <a:bodyPr vert="horz" lIns="91440" tIns="45720" rIns="91440" bIns="45720" rtlCol="0" anchor="ctr">
            <a:normAutofit/>
          </a:bodyPr>
          <a:lstStyle>
            <a:lvl1pPr>
              <a:defRPr lang="zh-CN" altLang="en-US" sz="2000"/>
            </a:lvl1pPr>
          </a:lstStyle>
          <a:p>
            <a:pPr lvl="0" algn="ctr"/>
            <a:r>
              <a:rPr lang="zh-CN" altLang="en-US" dirty="0"/>
              <a:t>单击修改图片</a:t>
            </a:r>
          </a:p>
        </p:txBody>
      </p:sp>
      <p:sp>
        <p:nvSpPr>
          <p:cNvPr id="5" name="图片占位符 4"/>
          <p:cNvSpPr>
            <a:spLocks noGrp="1"/>
          </p:cNvSpPr>
          <p:nvPr>
            <p:ph type="pic" sz="quarter" idx="13" hasCustomPrompt="1"/>
          </p:nvPr>
        </p:nvSpPr>
        <p:spPr>
          <a:xfrm>
            <a:off x="9256243" y="1396022"/>
            <a:ext cx="1957820" cy="1957820"/>
          </a:xfrm>
          <a:prstGeom prst="rect">
            <a:avLst/>
          </a:prstGeom>
        </p:spPr>
        <p:txBody>
          <a:bodyPr vert="horz" lIns="91440" tIns="45720" rIns="91440" bIns="45720" rtlCol="0" anchor="ctr">
            <a:normAutofit/>
          </a:bodyPr>
          <a:lstStyle>
            <a:lvl1pPr>
              <a:defRPr lang="zh-CN" altLang="en-US" sz="2000"/>
            </a:lvl1pPr>
          </a:lstStyle>
          <a:p>
            <a:pPr lvl="0" algn="ctr"/>
            <a:r>
              <a:rPr lang="zh-CN" altLang="en-US" dirty="0"/>
              <a:t>单击修改图片</a:t>
            </a: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图片占位6">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t>‹#›</a:t>
            </a:fld>
            <a:r>
              <a:rPr lang="zh-CN" altLang="en-US"/>
              <a:t> </a:t>
            </a:r>
            <a:r>
              <a:rPr lang="en-US" altLang="zh-CN"/>
              <a:t>&gt;</a:t>
            </a:r>
            <a:endParaRPr lang="zh-CN" altLang="en-US" dirty="0"/>
          </a:p>
        </p:txBody>
      </p:sp>
      <p:sp>
        <p:nvSpPr>
          <p:cNvPr id="63"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sp>
        <p:nvSpPr>
          <p:cNvPr id="3" name="文本占位符 2"/>
          <p:cNvSpPr>
            <a:spLocks noGrp="1"/>
          </p:cNvSpPr>
          <p:nvPr>
            <p:ph type="body" sz="quarter" idx="10" hasCustomPrompt="1"/>
          </p:nvPr>
        </p:nvSpPr>
        <p:spPr>
          <a:xfrm>
            <a:off x="442913" y="944610"/>
            <a:ext cx="9056687" cy="381629"/>
          </a:xfrm>
        </p:spPr>
        <p:txBody>
          <a:bodyPr vert="horz" lIns="91440" tIns="45720" rIns="91440" bIns="45720" rtlCol="0" anchor="ctr">
            <a:normAutofit/>
          </a:bodyPr>
          <a:lstStyle>
            <a:lvl1pPr>
              <a:defRPr lang="zh-CN" altLang="en-US" sz="2000" b="1" dirty="0" smtClean="0">
                <a:solidFill>
                  <a:schemeClr val="tx1">
                    <a:lumMod val="75000"/>
                    <a:lumOff val="25000"/>
                  </a:schemeClr>
                </a:solidFill>
                <a:cs typeface="+mn-ea"/>
              </a:defRPr>
            </a:lvl1pPr>
          </a:lstStyle>
          <a:p>
            <a:pPr marL="342900" marR="0" lvl="0" indent="-342900" fontAlgn="auto">
              <a:spcBef>
                <a:spcPct val="0"/>
              </a:spcBef>
              <a:spcAft>
                <a:spcPts val="0"/>
              </a:spcAft>
              <a:buClrTx/>
              <a:buSzTx/>
            </a:pPr>
            <a:r>
              <a:rPr lang="zh-CN" altLang="en-US" dirty="0"/>
              <a:t>单击此处输入本页的结论单击此处输入本页的结论单击此处输入本页的结论</a:t>
            </a:r>
          </a:p>
        </p:txBody>
      </p:sp>
      <p:sp>
        <p:nvSpPr>
          <p:cNvPr id="64" name="文本框 63"/>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
        <p:nvSpPr>
          <p:cNvPr id="2" name="图片占位符 1"/>
          <p:cNvSpPr>
            <a:spLocks noGrp="1"/>
          </p:cNvSpPr>
          <p:nvPr>
            <p:ph type="pic" sz="quarter" idx="11" hasCustomPrompt="1"/>
          </p:nvPr>
        </p:nvSpPr>
        <p:spPr>
          <a:xfrm>
            <a:off x="6291124" y="1821181"/>
            <a:ext cx="3733535" cy="3733535"/>
          </a:xfrm>
          <a:prstGeom prst="rect">
            <a:avLst/>
          </a:prstGeom>
        </p:spPr>
        <p:txBody>
          <a:bodyPr vert="horz" lIns="91440" tIns="45720" rIns="91440" bIns="45720" rtlCol="0" anchor="ctr">
            <a:normAutofit/>
          </a:bodyPr>
          <a:lstStyle>
            <a:lvl1pPr>
              <a:defRPr lang="zh-CN" altLang="en-US"/>
            </a:lvl1pPr>
          </a:lstStyle>
          <a:p>
            <a:pPr lvl="0" algn="ctr"/>
            <a:r>
              <a:rPr lang="zh-CN" altLang="en-US" dirty="0"/>
              <a:t>单击此处修改图片</a:t>
            </a: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图片占位7">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t>‹#›</a:t>
            </a:fld>
            <a:r>
              <a:rPr lang="zh-CN" altLang="en-US"/>
              <a:t> </a:t>
            </a:r>
            <a:r>
              <a:rPr lang="en-US" altLang="zh-CN"/>
              <a:t>&gt;</a:t>
            </a:r>
            <a:endParaRPr lang="zh-CN" altLang="en-US" dirty="0"/>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
        <p:nvSpPr>
          <p:cNvPr id="2" name="图片占位符 1"/>
          <p:cNvSpPr>
            <a:spLocks noGrp="1"/>
          </p:cNvSpPr>
          <p:nvPr>
            <p:ph type="pic" idx="10"/>
          </p:nvPr>
        </p:nvSpPr>
        <p:spPr>
          <a:xfrm>
            <a:off x="2546350" y="1186670"/>
            <a:ext cx="6170930" cy="2242330"/>
          </a:xfrm>
        </p:spPr>
        <p:txBody>
          <a:bodyPr/>
          <a:lstStyle/>
          <a:p>
            <a:endParaRPr lang="zh-CN" altLang="en-US"/>
          </a:p>
        </p:txBody>
      </p:sp>
      <p:sp>
        <p:nvSpPr>
          <p:cNvPr id="3" name="图片占位符 2"/>
          <p:cNvSpPr>
            <a:spLocks noGrp="1"/>
          </p:cNvSpPr>
          <p:nvPr>
            <p:ph type="pic" sz="quarter" idx="11"/>
          </p:nvPr>
        </p:nvSpPr>
        <p:spPr>
          <a:xfrm>
            <a:off x="2546350" y="3551651"/>
            <a:ext cx="3022600" cy="2401016"/>
          </a:xfrm>
          <a:prstGeom prst="rect">
            <a:avLst/>
          </a:prstGeom>
        </p:spPr>
        <p:txBody>
          <a:bodyPr/>
          <a:lstStyle/>
          <a:p>
            <a:endParaRPr lang="zh-CN" altLang="en-US"/>
          </a:p>
        </p:txBody>
      </p:sp>
      <p:sp>
        <p:nvSpPr>
          <p:cNvPr id="4" name="图片占位符 3"/>
          <p:cNvSpPr>
            <a:spLocks noGrp="1"/>
          </p:cNvSpPr>
          <p:nvPr>
            <p:ph type="pic" sz="quarter" idx="12"/>
          </p:nvPr>
        </p:nvSpPr>
        <p:spPr>
          <a:xfrm>
            <a:off x="5693412" y="3550560"/>
            <a:ext cx="3023869" cy="2403201"/>
          </a:xfrm>
          <a:prstGeom prst="rect">
            <a:avLst/>
          </a:prstGeom>
        </p:spPr>
        <p:txBody>
          <a:bodyPr/>
          <a:lstStyle/>
          <a:p>
            <a:endParaRPr lang="zh-CN" altLang="en-US"/>
          </a:p>
        </p:txBody>
      </p:sp>
      <p:sp>
        <p:nvSpPr>
          <p:cNvPr id="5" name="图片占位符 4"/>
          <p:cNvSpPr>
            <a:spLocks noGrp="1"/>
          </p:cNvSpPr>
          <p:nvPr>
            <p:ph type="pic" sz="quarter" idx="13"/>
          </p:nvPr>
        </p:nvSpPr>
        <p:spPr>
          <a:xfrm>
            <a:off x="8839200" y="1186670"/>
            <a:ext cx="2499360" cy="4767090"/>
          </a:xfrm>
          <a:prstGeom prst="rect">
            <a:avLst/>
          </a:prstGeom>
        </p:spPr>
        <p:txBody>
          <a:bodyPr/>
          <a:lstStyle/>
          <a:p>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目录-6部分">
    <p:spTree>
      <p:nvGrpSpPr>
        <p:cNvPr id="1" name=""/>
        <p:cNvGrpSpPr/>
        <p:nvPr/>
      </p:nvGrpSpPr>
      <p:grpSpPr>
        <a:xfrm>
          <a:off x="0" y="0"/>
          <a:ext cx="0" cy="0"/>
          <a:chOff x="0" y="0"/>
          <a:chExt cx="0" cy="0"/>
        </a:xfrm>
      </p:grpSpPr>
      <p:sp>
        <p:nvSpPr>
          <p:cNvPr id="6" name="矩形 5"/>
          <p:cNvSpPr/>
          <p:nvPr userDrawn="1"/>
        </p:nvSpPr>
        <p:spPr>
          <a:xfrm>
            <a:off x="-1" y="0"/>
            <a:ext cx="609600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pic>
        <p:nvPicPr>
          <p:cNvPr id="35" name="图形 34"/>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601832" y="3365787"/>
            <a:ext cx="6665290" cy="4818286"/>
          </a:xfrm>
          <a:prstGeom prst="rect">
            <a:avLst/>
          </a:prstGeom>
        </p:spPr>
      </p:pic>
      <p:sp>
        <p:nvSpPr>
          <p:cNvPr id="49" name="矩形 48"/>
          <p:cNvSpPr/>
          <p:nvPr userDrawn="1"/>
        </p:nvSpPr>
        <p:spPr>
          <a:xfrm>
            <a:off x="589281" y="476251"/>
            <a:ext cx="11013440" cy="5905500"/>
          </a:xfrm>
          <a:prstGeom prst="rect">
            <a:avLst/>
          </a:prstGeom>
          <a:solidFill>
            <a:schemeClr val="bg1"/>
          </a:solidFill>
          <a:ln>
            <a:noFill/>
          </a:ln>
          <a:effectLst>
            <a:glow rad="101600">
              <a:schemeClr val="tx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grpSp>
        <p:nvGrpSpPr>
          <p:cNvPr id="8" name="组合 7"/>
          <p:cNvGrpSpPr/>
          <p:nvPr userDrawn="1"/>
        </p:nvGrpSpPr>
        <p:grpSpPr>
          <a:xfrm>
            <a:off x="2296213" y="1033221"/>
            <a:ext cx="2354895" cy="1876405"/>
            <a:chOff x="2202591" y="1033221"/>
            <a:chExt cx="2354895" cy="1876405"/>
          </a:xfrm>
        </p:grpSpPr>
        <p:sp>
          <p:nvSpPr>
            <p:cNvPr id="9" name="标题 1"/>
            <p:cNvSpPr txBox="1"/>
            <p:nvPr/>
          </p:nvSpPr>
          <p:spPr>
            <a:xfrm>
              <a:off x="2202591" y="1033221"/>
              <a:ext cx="2165279" cy="1500655"/>
            </a:xfrm>
            <a:prstGeom prst="rect">
              <a:avLst/>
            </a:prstGeom>
          </p:spPr>
          <p:txBody>
            <a:bodyPr anchor="ctr">
              <a:normAutofit/>
            </a:bodyPr>
            <a:lstStyle>
              <a:lvl1pPr algn="l" defTabSz="914400" rtl="0" eaLnBrk="1" latinLnBrk="0" hangingPunct="1">
                <a:lnSpc>
                  <a:spcPct val="90000"/>
                </a:lnSpc>
                <a:spcBef>
                  <a:spcPct val="0"/>
                </a:spcBef>
                <a:buNone/>
                <a:defRPr sz="2800" b="1" kern="1200">
                  <a:solidFill>
                    <a:srgbClr val="0070C0"/>
                  </a:solidFill>
                  <a:latin typeface="+mj-lt"/>
                  <a:ea typeface="微软雅黑" panose="020B0503020204020204" pitchFamily="34" charset="-122"/>
                  <a:cs typeface="+mj-cs"/>
                </a:defRPr>
              </a:lvl1pPr>
            </a:lstStyle>
            <a:p>
              <a:pPr marL="0" marR="0" lvl="0" indent="0" algn="ctr" defTabSz="914400" rtl="0" eaLnBrk="1" fontAlgn="auto" latinLnBrk="0" hangingPunct="1">
                <a:lnSpc>
                  <a:spcPct val="90000"/>
                </a:lnSpc>
                <a:spcBef>
                  <a:spcPct val="0"/>
                </a:spcBef>
                <a:spcAft>
                  <a:spcPts val="0"/>
                </a:spcAft>
                <a:buClrTx/>
                <a:buSzTx/>
                <a:buFontTx/>
                <a:buNone/>
                <a:defRPr/>
              </a:pPr>
              <a:r>
                <a:rPr kumimoji="0" lang="zh-CN" altLang="en-US" sz="5400" b="1" i="0" u="none" strike="noStrike" kern="2200" cap="none" spc="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rPr>
                <a:t>目  录</a:t>
              </a:r>
              <a:endParaRPr kumimoji="0" lang="en-US" altLang="zh-CN" sz="5400" b="1" i="0" u="none" strike="noStrike" kern="2200" cap="none" spc="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endParaRPr>
            </a:p>
          </p:txBody>
        </p:sp>
        <p:sp>
          <p:nvSpPr>
            <p:cNvPr id="10" name="文本框 9"/>
            <p:cNvSpPr txBox="1"/>
            <p:nvPr/>
          </p:nvSpPr>
          <p:spPr>
            <a:xfrm>
              <a:off x="2389402" y="2078629"/>
              <a:ext cx="2168084"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2200" cap="none" spc="-2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rPr>
                <a:t>CONTENTS</a:t>
              </a:r>
              <a:endParaRPr kumimoji="0" lang="zh-CN" altLang="en-US" sz="2400" b="0" i="0" u="none" strike="noStrike" kern="2200" cap="none" spc="-2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2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endParaRPr>
            </a:p>
          </p:txBody>
        </p:sp>
      </p:grpSp>
      <p:grpSp>
        <p:nvGrpSpPr>
          <p:cNvPr id="11" name="组合 10"/>
          <p:cNvGrpSpPr/>
          <p:nvPr userDrawn="1"/>
        </p:nvGrpSpPr>
        <p:grpSpPr>
          <a:xfrm>
            <a:off x="2425132" y="3183822"/>
            <a:ext cx="1945700" cy="1941162"/>
            <a:chOff x="2105799" y="20055838"/>
            <a:chExt cx="6748090" cy="6732363"/>
          </a:xfrm>
          <a:solidFill>
            <a:schemeClr val="accent1"/>
          </a:solidFill>
        </p:grpSpPr>
        <p:sp>
          <p:nvSpPr>
            <p:cNvPr id="12"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4"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5"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6"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7"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8"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9"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0"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1"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2"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3"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4"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5"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6"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7"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8"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9"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30"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31"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32"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33"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34" name="Freeform 71"/>
            <p:cNvSpPr>
              <a:spLocks noEditPoints="1"/>
            </p:cNvSpPr>
            <p:nvPr/>
          </p:nvSpPr>
          <p:spPr bwMode="auto">
            <a:xfrm>
              <a:off x="3199024" y="21141193"/>
              <a:ext cx="4561647" cy="4553785"/>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0000"/>
                </a:solidFill>
                <a:effectLst/>
                <a:uLnTx/>
                <a:uFillTx/>
                <a:latin typeface="Arial" panose="020B0604020202020204"/>
                <a:ea typeface="微软雅黑" panose="020B0503020204020204" pitchFamily="34" charset="-122"/>
                <a:cs typeface="+mn-ea"/>
                <a:sym typeface="+mn-lt"/>
              </a:endParaRPr>
            </a:p>
          </p:txBody>
        </p:sp>
      </p:grpSp>
      <p:sp>
        <p:nvSpPr>
          <p:cNvPr id="41" name="文本占位符 40"/>
          <p:cNvSpPr>
            <a:spLocks noGrp="1"/>
          </p:cNvSpPr>
          <p:nvPr>
            <p:ph type="body" sz="quarter" idx="10" hasCustomPrompt="1"/>
          </p:nvPr>
        </p:nvSpPr>
        <p:spPr>
          <a:xfrm>
            <a:off x="7819905" y="131731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p>
        </p:txBody>
      </p:sp>
      <p:sp>
        <p:nvSpPr>
          <p:cNvPr id="42" name="文本占位符 40"/>
          <p:cNvSpPr>
            <a:spLocks noGrp="1"/>
          </p:cNvSpPr>
          <p:nvPr>
            <p:ph type="body" sz="quarter" idx="11" hasCustomPrompt="1"/>
          </p:nvPr>
        </p:nvSpPr>
        <p:spPr>
          <a:xfrm>
            <a:off x="7819905" y="206788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p>
        </p:txBody>
      </p:sp>
      <p:sp>
        <p:nvSpPr>
          <p:cNvPr id="43" name="文本占位符 40"/>
          <p:cNvSpPr>
            <a:spLocks noGrp="1"/>
          </p:cNvSpPr>
          <p:nvPr>
            <p:ph type="body" sz="quarter" idx="12" hasCustomPrompt="1"/>
          </p:nvPr>
        </p:nvSpPr>
        <p:spPr>
          <a:xfrm>
            <a:off x="7819905" y="281845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p>
        </p:txBody>
      </p:sp>
      <p:sp>
        <p:nvSpPr>
          <p:cNvPr id="44" name="文本占位符 40"/>
          <p:cNvSpPr>
            <a:spLocks noGrp="1"/>
          </p:cNvSpPr>
          <p:nvPr>
            <p:ph type="body" sz="quarter" idx="13" hasCustomPrompt="1"/>
          </p:nvPr>
        </p:nvSpPr>
        <p:spPr>
          <a:xfrm>
            <a:off x="7819905" y="431959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p>
        </p:txBody>
      </p:sp>
      <p:sp>
        <p:nvSpPr>
          <p:cNvPr id="36" name="文本占位符 40"/>
          <p:cNvSpPr>
            <a:spLocks noGrp="1"/>
          </p:cNvSpPr>
          <p:nvPr>
            <p:ph type="body" sz="quarter" idx="14" hasCustomPrompt="1"/>
          </p:nvPr>
        </p:nvSpPr>
        <p:spPr>
          <a:xfrm>
            <a:off x="7819905" y="356902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p>
        </p:txBody>
      </p:sp>
      <p:sp>
        <p:nvSpPr>
          <p:cNvPr id="2" name="文本框 1"/>
          <p:cNvSpPr txBox="1"/>
          <p:nvPr userDrawn="1"/>
        </p:nvSpPr>
        <p:spPr>
          <a:xfrm>
            <a:off x="6809256" y="1268764"/>
            <a:ext cx="675822" cy="584775"/>
          </a:xfrm>
          <a:prstGeom prst="rect">
            <a:avLst/>
          </a:prstGeom>
          <a:noFill/>
        </p:spPr>
        <p:txBody>
          <a:bodyPr wrap="square" rtlCol="0">
            <a:spAutoFit/>
          </a:bodyPr>
          <a:lstStyle/>
          <a:p>
            <a:r>
              <a:rPr lang="en-US" altLang="zh-CN" sz="3200" b="1" dirty="0">
                <a:solidFill>
                  <a:srgbClr val="9A0001"/>
                </a:solidFill>
              </a:rPr>
              <a:t>01.</a:t>
            </a:r>
            <a:endParaRPr lang="zh-CN" altLang="en-US" sz="3200" b="1" dirty="0">
              <a:solidFill>
                <a:srgbClr val="9A0001"/>
              </a:solidFill>
            </a:endParaRPr>
          </a:p>
        </p:txBody>
      </p:sp>
      <p:sp>
        <p:nvSpPr>
          <p:cNvPr id="39" name="文本框 38"/>
          <p:cNvSpPr txBox="1"/>
          <p:nvPr userDrawn="1"/>
        </p:nvSpPr>
        <p:spPr>
          <a:xfrm>
            <a:off x="6809256" y="2016836"/>
            <a:ext cx="675822" cy="584775"/>
          </a:xfrm>
          <a:prstGeom prst="rect">
            <a:avLst/>
          </a:prstGeom>
          <a:noFill/>
        </p:spPr>
        <p:txBody>
          <a:bodyPr wrap="square" rtlCol="0">
            <a:spAutoFit/>
          </a:bodyPr>
          <a:lstStyle/>
          <a:p>
            <a:r>
              <a:rPr lang="en-US" altLang="zh-CN" sz="3200" b="1" dirty="0">
                <a:solidFill>
                  <a:srgbClr val="9A0001"/>
                </a:solidFill>
              </a:rPr>
              <a:t>02.</a:t>
            </a:r>
            <a:endParaRPr lang="zh-CN" altLang="en-US" sz="3200" b="1" dirty="0">
              <a:solidFill>
                <a:srgbClr val="9A0001"/>
              </a:solidFill>
            </a:endParaRPr>
          </a:p>
        </p:txBody>
      </p:sp>
      <p:sp>
        <p:nvSpPr>
          <p:cNvPr id="40" name="文本框 39"/>
          <p:cNvSpPr txBox="1"/>
          <p:nvPr userDrawn="1"/>
        </p:nvSpPr>
        <p:spPr>
          <a:xfrm>
            <a:off x="6809256" y="2764908"/>
            <a:ext cx="675822" cy="584775"/>
          </a:xfrm>
          <a:prstGeom prst="rect">
            <a:avLst/>
          </a:prstGeom>
          <a:noFill/>
        </p:spPr>
        <p:txBody>
          <a:bodyPr wrap="square" rtlCol="0">
            <a:spAutoFit/>
          </a:bodyPr>
          <a:lstStyle/>
          <a:p>
            <a:r>
              <a:rPr lang="en-US" altLang="zh-CN" sz="3200" b="1" dirty="0">
                <a:solidFill>
                  <a:srgbClr val="9A0001"/>
                </a:solidFill>
              </a:rPr>
              <a:t>03.</a:t>
            </a:r>
            <a:endParaRPr lang="zh-CN" altLang="en-US" sz="3200" b="1" dirty="0">
              <a:solidFill>
                <a:srgbClr val="9A0001"/>
              </a:solidFill>
            </a:endParaRPr>
          </a:p>
        </p:txBody>
      </p:sp>
      <p:sp>
        <p:nvSpPr>
          <p:cNvPr id="45" name="文本框 44"/>
          <p:cNvSpPr txBox="1"/>
          <p:nvPr userDrawn="1"/>
        </p:nvSpPr>
        <p:spPr>
          <a:xfrm>
            <a:off x="6809256" y="3512980"/>
            <a:ext cx="675822" cy="584775"/>
          </a:xfrm>
          <a:prstGeom prst="rect">
            <a:avLst/>
          </a:prstGeom>
          <a:noFill/>
        </p:spPr>
        <p:txBody>
          <a:bodyPr wrap="square" rtlCol="0">
            <a:spAutoFit/>
          </a:bodyPr>
          <a:lstStyle/>
          <a:p>
            <a:r>
              <a:rPr lang="en-US" altLang="zh-CN" sz="3200" b="1" dirty="0">
                <a:solidFill>
                  <a:srgbClr val="9A0001"/>
                </a:solidFill>
              </a:rPr>
              <a:t>04.</a:t>
            </a:r>
            <a:endParaRPr lang="zh-CN" altLang="en-US" sz="3200" b="1" dirty="0">
              <a:solidFill>
                <a:srgbClr val="9A0001"/>
              </a:solidFill>
            </a:endParaRPr>
          </a:p>
        </p:txBody>
      </p:sp>
      <p:sp>
        <p:nvSpPr>
          <p:cNvPr id="46" name="文本框 45"/>
          <p:cNvSpPr txBox="1"/>
          <p:nvPr userDrawn="1"/>
        </p:nvSpPr>
        <p:spPr>
          <a:xfrm>
            <a:off x="6809256" y="4261052"/>
            <a:ext cx="675822" cy="584775"/>
          </a:xfrm>
          <a:prstGeom prst="rect">
            <a:avLst/>
          </a:prstGeom>
          <a:noFill/>
        </p:spPr>
        <p:txBody>
          <a:bodyPr wrap="square" rtlCol="0">
            <a:spAutoFit/>
          </a:bodyPr>
          <a:lstStyle/>
          <a:p>
            <a:r>
              <a:rPr lang="en-US" altLang="zh-CN" sz="3200" b="1" dirty="0">
                <a:solidFill>
                  <a:srgbClr val="9A0001"/>
                </a:solidFill>
              </a:rPr>
              <a:t>05.</a:t>
            </a:r>
            <a:endParaRPr lang="zh-CN" altLang="en-US" sz="3200" b="1" dirty="0">
              <a:solidFill>
                <a:srgbClr val="9A0001"/>
              </a:solidFill>
            </a:endParaRPr>
          </a:p>
        </p:txBody>
      </p:sp>
      <p:sp>
        <p:nvSpPr>
          <p:cNvPr id="47" name="文本占位符 40"/>
          <p:cNvSpPr>
            <a:spLocks noGrp="1"/>
          </p:cNvSpPr>
          <p:nvPr>
            <p:ph type="body" sz="quarter" idx="15" hasCustomPrompt="1"/>
          </p:nvPr>
        </p:nvSpPr>
        <p:spPr>
          <a:xfrm>
            <a:off x="7819905" y="5070163"/>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p>
        </p:txBody>
      </p:sp>
      <p:sp>
        <p:nvSpPr>
          <p:cNvPr id="48" name="文本框 47"/>
          <p:cNvSpPr txBox="1"/>
          <p:nvPr userDrawn="1"/>
        </p:nvSpPr>
        <p:spPr>
          <a:xfrm>
            <a:off x="6809256" y="5009126"/>
            <a:ext cx="675822" cy="584775"/>
          </a:xfrm>
          <a:prstGeom prst="rect">
            <a:avLst/>
          </a:prstGeom>
          <a:noFill/>
        </p:spPr>
        <p:txBody>
          <a:bodyPr wrap="square" rtlCol="0">
            <a:spAutoFit/>
          </a:bodyPr>
          <a:lstStyle/>
          <a:p>
            <a:r>
              <a:rPr lang="en-US" altLang="zh-CN" sz="3200" b="1" dirty="0">
                <a:solidFill>
                  <a:srgbClr val="9A0001"/>
                </a:solidFill>
              </a:rPr>
              <a:t>06.</a:t>
            </a:r>
            <a:endParaRPr lang="zh-CN" altLang="en-US" sz="3200" b="1" dirty="0">
              <a:solidFill>
                <a:srgbClr val="9A0001"/>
              </a:solidFill>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图片占位8">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t>‹#›</a:t>
            </a:fld>
            <a:r>
              <a:rPr lang="zh-CN" altLang="en-US"/>
              <a:t> </a:t>
            </a:r>
            <a:r>
              <a:rPr lang="en-US" altLang="zh-CN"/>
              <a:t>&gt;</a:t>
            </a:r>
            <a:endParaRPr lang="zh-CN" altLang="en-US" dirty="0"/>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
        <p:nvSpPr>
          <p:cNvPr id="2" name="图片占位符 1"/>
          <p:cNvSpPr>
            <a:spLocks noGrp="1"/>
          </p:cNvSpPr>
          <p:nvPr>
            <p:ph type="pic" idx="10"/>
          </p:nvPr>
        </p:nvSpPr>
        <p:spPr>
          <a:xfrm>
            <a:off x="5627650" y="1131849"/>
            <a:ext cx="2386361" cy="5157440"/>
          </a:xfrm>
          <a:prstGeom prst="roundRect">
            <a:avLst>
              <a:gd name="adj" fmla="val 10149"/>
            </a:avLst>
          </a:prstGeom>
        </p:spPr>
        <p:txBody>
          <a:bodyPr anchor="ctr"/>
          <a:lstStyle/>
          <a:p>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章节页">
    <p:spTree>
      <p:nvGrpSpPr>
        <p:cNvPr id="1" name=""/>
        <p:cNvGrpSpPr/>
        <p:nvPr/>
      </p:nvGrpSpPr>
      <p:grpSpPr>
        <a:xfrm>
          <a:off x="0" y="0"/>
          <a:ext cx="0" cy="0"/>
          <a:chOff x="0" y="0"/>
          <a:chExt cx="0" cy="0"/>
        </a:xfrm>
      </p:grpSpPr>
      <p:sp>
        <p:nvSpPr>
          <p:cNvPr id="66" name="矩形 65"/>
          <p:cNvSpPr/>
          <p:nvPr userDrawn="1"/>
        </p:nvSpPr>
        <p:spPr>
          <a:xfrm>
            <a:off x="0" y="1764872"/>
            <a:ext cx="12192000" cy="3328257"/>
          </a:xfrm>
          <a:prstGeom prst="rect">
            <a:avLst/>
          </a:prstGeom>
          <a:solidFill>
            <a:schemeClr val="accent1"/>
          </a:solidFill>
          <a:ln w="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cxnSp>
        <p:nvCxnSpPr>
          <p:cNvPr id="70" name="直接连接符 69"/>
          <p:cNvCxnSpPr/>
          <p:nvPr/>
        </p:nvCxnSpPr>
        <p:spPr>
          <a:xfrm>
            <a:off x="996403" y="3428999"/>
            <a:ext cx="37739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文本占位符 3"/>
          <p:cNvSpPr>
            <a:spLocks noGrp="1"/>
          </p:cNvSpPr>
          <p:nvPr userDrawn="1">
            <p:ph type="body" sz="quarter" idx="10" hasCustomPrompt="1"/>
          </p:nvPr>
        </p:nvSpPr>
        <p:spPr>
          <a:xfrm>
            <a:off x="2465501" y="2552244"/>
            <a:ext cx="5716686" cy="707886"/>
          </a:xfrm>
        </p:spPr>
        <p:txBody>
          <a:bodyPr anchor="ctr" anchorCtr="0">
            <a:normAutofit/>
          </a:bodyPr>
          <a:lstStyle>
            <a:lvl1pPr marL="0" indent="0">
              <a:buFontTx/>
              <a:buNone/>
              <a:defRPr kumimoji="0" lang="zh-CN" altLang="en-US" sz="4000" b="1" i="0" u="none" strike="noStrike" kern="1200" cap="none" spc="0" normalizeH="0" baseline="0" dirty="0" smtClean="0">
                <a:ln>
                  <a:noFill/>
                </a:ln>
                <a:solidFill>
                  <a:prstClr val="white"/>
                </a:solidFill>
                <a:effectLst/>
                <a:uLnTx/>
                <a:uFillTx/>
                <a:latin typeface="Arial" panose="020B0604020202020204"/>
                <a:ea typeface="微软雅黑" panose="020B0503020204020204" pitchFamily="34" charset="-122"/>
                <a:cs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t>XX</a:t>
            </a:r>
            <a:endParaRPr lang="zh-CN" altLang="en-US" dirty="0"/>
          </a:p>
        </p:txBody>
      </p:sp>
      <p:sp>
        <p:nvSpPr>
          <p:cNvPr id="127" name="文本占位符 3"/>
          <p:cNvSpPr>
            <a:spLocks noGrp="1"/>
          </p:cNvSpPr>
          <p:nvPr>
            <p:ph type="body" sz="quarter" idx="11" hasCustomPrompt="1"/>
          </p:nvPr>
        </p:nvSpPr>
        <p:spPr>
          <a:xfrm>
            <a:off x="882188" y="3684327"/>
            <a:ext cx="7299999" cy="887667"/>
          </a:xfrm>
        </p:spPr>
        <p:txBody>
          <a:bodyPr>
            <a:noAutofit/>
          </a:bodyPr>
          <a:lstStyle>
            <a:lvl1pPr marL="0" indent="0">
              <a:buFontTx/>
              <a:buNone/>
              <a:defRPr lang="zh-CN" altLang="en-US" sz="4800" b="1" kern="1200" spc="400" dirty="0" smtClean="0">
                <a:solidFill>
                  <a:prstClr val="white"/>
                </a:solidFill>
                <a:latin typeface="Arial" panose="020B0604020202020204"/>
                <a:ea typeface="微软雅黑" panose="020B0503020204020204" pitchFamily="34" charset="-122"/>
                <a:cs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输入标题文本</a:t>
            </a:r>
          </a:p>
        </p:txBody>
      </p:sp>
      <p:pic>
        <p:nvPicPr>
          <p:cNvPr id="128" name="图形 127"/>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863687" y="1559486"/>
            <a:ext cx="5172316" cy="3739027"/>
          </a:xfrm>
          <a:prstGeom prst="rect">
            <a:avLst/>
          </a:prstGeom>
        </p:spPr>
      </p:pic>
      <p:grpSp>
        <p:nvGrpSpPr>
          <p:cNvPr id="62" name="组合 61"/>
          <p:cNvGrpSpPr/>
          <p:nvPr userDrawn="1"/>
        </p:nvGrpSpPr>
        <p:grpSpPr>
          <a:xfrm>
            <a:off x="1654090" y="1145460"/>
            <a:ext cx="1477533" cy="108755"/>
            <a:chOff x="4616246" y="3878362"/>
            <a:chExt cx="5571416" cy="410087"/>
          </a:xfrm>
          <a:solidFill>
            <a:schemeClr val="tx1">
              <a:alpha val="80000"/>
            </a:schemeClr>
          </a:solidFill>
        </p:grpSpPr>
        <p:sp>
          <p:nvSpPr>
            <p:cNvPr id="63"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64"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65"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67"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68"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69"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1"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29"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30"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31"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32"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33"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34"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35"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36"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37"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38" name="组合 137"/>
          <p:cNvGrpSpPr/>
          <p:nvPr userDrawn="1"/>
        </p:nvGrpSpPr>
        <p:grpSpPr>
          <a:xfrm>
            <a:off x="1651541" y="660313"/>
            <a:ext cx="1483481" cy="423973"/>
            <a:chOff x="4606634" y="2048989"/>
            <a:chExt cx="5593843" cy="1598699"/>
          </a:xfrm>
          <a:solidFill>
            <a:schemeClr val="accent1">
              <a:alpha val="80000"/>
            </a:schemeClr>
          </a:solidFill>
        </p:grpSpPr>
        <p:sp>
          <p:nvSpPr>
            <p:cNvPr id="139"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0"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1"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2"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3"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4"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5"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6"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7"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8"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51" name="组合 150"/>
          <p:cNvGrpSpPr/>
          <p:nvPr userDrawn="1"/>
        </p:nvGrpSpPr>
        <p:grpSpPr>
          <a:xfrm>
            <a:off x="882188" y="613507"/>
            <a:ext cx="664422" cy="662874"/>
            <a:chOff x="2105799" y="20055838"/>
            <a:chExt cx="6748090" cy="6732363"/>
          </a:xfrm>
          <a:solidFill>
            <a:schemeClr val="accent1">
              <a:alpha val="80000"/>
            </a:schemeClr>
          </a:solidFill>
        </p:grpSpPr>
        <p:sp>
          <p:nvSpPr>
            <p:cNvPr id="152"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53"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54"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55"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56"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57"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58"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59"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0"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1"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2"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3"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4"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5"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6"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7"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8"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9"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70"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71"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72"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73"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74"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sp>
        <p:nvSpPr>
          <p:cNvPr id="5" name="矩形 4"/>
          <p:cNvSpPr/>
          <p:nvPr userDrawn="1"/>
        </p:nvSpPr>
        <p:spPr>
          <a:xfrm>
            <a:off x="875308" y="2536911"/>
            <a:ext cx="1503040" cy="707886"/>
          </a:xfrm>
          <a:prstGeom prst="rect">
            <a:avLst/>
          </a:prstGeom>
        </p:spPr>
        <p:txBody>
          <a:bodyPr wrap="none">
            <a:spAutoFit/>
          </a:bodyPr>
          <a:lstStyle/>
          <a:p>
            <a:r>
              <a:rPr kumimoji="0" lang="en-US" altLang="zh-CN" sz="4000" b="0" i="0" u="none" strike="noStrike" kern="1200" cap="none" spc="0" normalizeH="0" baseline="0" dirty="0">
                <a:ln>
                  <a:noFill/>
                </a:ln>
                <a:solidFill>
                  <a:prstClr val="white"/>
                </a:solidFill>
                <a:effectLst/>
                <a:uLnTx/>
                <a:uFillTx/>
                <a:latin typeface="Arial" panose="020B0604020202020204"/>
                <a:ea typeface="微软雅黑" panose="020B0503020204020204" pitchFamily="34" charset="-122"/>
                <a:cs typeface="+mn-ea"/>
              </a:rPr>
              <a:t>PART</a:t>
            </a:r>
            <a:endParaRPr kumimoji="0" lang="zh-CN" altLang="en-US" sz="4000" b="0" i="0" u="none" strike="noStrike" kern="1200" cap="none" spc="0" normalizeH="0" baseline="0" dirty="0">
              <a:ln>
                <a:noFill/>
              </a:ln>
              <a:solidFill>
                <a:prstClr val="white"/>
              </a:solidFill>
              <a:effectLst/>
              <a:uLnTx/>
              <a:uFillTx/>
              <a:latin typeface="Arial" panose="020B0604020202020204"/>
              <a:ea typeface="微软雅黑" panose="020B0503020204020204" pitchFamily="34" charset="-122"/>
              <a:cs typeface="+mn-ea"/>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结尾">
    <p:spTree>
      <p:nvGrpSpPr>
        <p:cNvPr id="1" name=""/>
        <p:cNvGrpSpPr/>
        <p:nvPr/>
      </p:nvGrpSpPr>
      <p:grpSpPr>
        <a:xfrm>
          <a:off x="0" y="0"/>
          <a:ext cx="0" cy="0"/>
          <a:chOff x="0" y="0"/>
          <a:chExt cx="0" cy="0"/>
        </a:xfrm>
      </p:grpSpPr>
      <p:sp>
        <p:nvSpPr>
          <p:cNvPr id="66" name="矩形 65"/>
          <p:cNvSpPr/>
          <p:nvPr userDrawn="1"/>
        </p:nvSpPr>
        <p:spPr>
          <a:xfrm>
            <a:off x="0" y="1764872"/>
            <a:ext cx="12192000" cy="3328257"/>
          </a:xfrm>
          <a:prstGeom prst="rect">
            <a:avLst/>
          </a:prstGeom>
          <a:solidFill>
            <a:schemeClr val="accent1"/>
          </a:solidFill>
          <a:ln w="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sp>
        <p:nvSpPr>
          <p:cNvPr id="63" name="椭圆 62"/>
          <p:cNvSpPr/>
          <p:nvPr/>
        </p:nvSpPr>
        <p:spPr>
          <a:xfrm>
            <a:off x="5197121" y="624817"/>
            <a:ext cx="1826782" cy="18267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grpSp>
        <p:nvGrpSpPr>
          <p:cNvPr id="64" name="组合 63"/>
          <p:cNvGrpSpPr/>
          <p:nvPr/>
        </p:nvGrpSpPr>
        <p:grpSpPr>
          <a:xfrm>
            <a:off x="5317814" y="741574"/>
            <a:ext cx="1614432" cy="1610666"/>
            <a:chOff x="2105799" y="20055838"/>
            <a:chExt cx="6748090" cy="6732363"/>
          </a:xfrm>
          <a:solidFill>
            <a:schemeClr val="accent1"/>
          </a:solidFill>
        </p:grpSpPr>
        <p:sp>
          <p:nvSpPr>
            <p:cNvPr id="6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7"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8"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9"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1"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29"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0"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1"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2"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3"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4"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5"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6"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7"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8"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9"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40"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41"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42"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43"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44"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45"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46"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grpSp>
      <p:sp>
        <p:nvSpPr>
          <p:cNvPr id="147" name="标题 1"/>
          <p:cNvSpPr>
            <a:spLocks noGrp="1"/>
          </p:cNvSpPr>
          <p:nvPr userDrawn="1">
            <p:ph type="ctrTitle" hasCustomPrompt="1"/>
          </p:nvPr>
        </p:nvSpPr>
        <p:spPr>
          <a:xfrm>
            <a:off x="1615440" y="2929530"/>
            <a:ext cx="8961120" cy="1213643"/>
          </a:xfrm>
        </p:spPr>
        <p:txBody>
          <a:bodyPr anchor="ctr">
            <a:noAutofit/>
          </a:bodyPr>
          <a:lstStyle>
            <a:lvl1pPr algn="ctr">
              <a:defRPr kumimoji="0" lang="zh-CN" altLang="en-US" sz="6000" b="1" i="0" u="none" strike="noStrike" kern="1200" cap="none" spc="400" normalizeH="0" baseline="0" dirty="0">
                <a:ln>
                  <a:noFill/>
                </a:ln>
                <a:solidFill>
                  <a:prstClr val="white"/>
                </a:solidFill>
                <a:effectLst/>
                <a:uLnTx/>
                <a:uFillTx/>
                <a:latin typeface="Arial" panose="020B0604020202020204"/>
                <a:ea typeface="微软雅黑" panose="020B0503020204020204" pitchFamily="34" charset="-122"/>
                <a:cs typeface="+mn-ea"/>
              </a:defRPr>
            </a:lvl1pPr>
          </a:lstStyle>
          <a:p>
            <a:pPr marL="0" marR="0" lvl="0" indent="0" algn="ctr" defTabSz="914400" rtl="0" eaLnBrk="1" fontAlgn="auto" latinLnBrk="0" hangingPunct="1">
              <a:lnSpc>
                <a:spcPct val="110000"/>
              </a:lnSpc>
              <a:spcBef>
                <a:spcPts val="0"/>
              </a:spcBef>
              <a:spcAft>
                <a:spcPts val="0"/>
              </a:spcAft>
              <a:buClrTx/>
              <a:buSzTx/>
              <a:buFontTx/>
              <a:buNone/>
              <a:defRPr/>
            </a:pPr>
            <a:r>
              <a:rPr lang="zh-CN" altLang="en-US" dirty="0"/>
              <a:t>单击此处编辑结束语</a:t>
            </a:r>
          </a:p>
        </p:txBody>
      </p:sp>
      <p:sp>
        <p:nvSpPr>
          <p:cNvPr id="148" name="副标题 2"/>
          <p:cNvSpPr>
            <a:spLocks noGrp="1"/>
          </p:cNvSpPr>
          <p:nvPr userDrawn="1">
            <p:ph type="subTitle" idx="1" hasCustomPrompt="1"/>
          </p:nvPr>
        </p:nvSpPr>
        <p:spPr>
          <a:xfrm>
            <a:off x="3105150" y="5630308"/>
            <a:ext cx="5981700" cy="360071"/>
          </a:xfrm>
        </p:spPr>
        <p:txBody>
          <a:bodyPr>
            <a:normAutofit/>
          </a:bodyPr>
          <a:lstStyle>
            <a:lvl1pPr marL="0" indent="0" algn="ctr">
              <a:buNone/>
              <a:defRPr lang="zh-CN" altLang="en-US" sz="1800" kern="1200" dirty="0">
                <a:solidFill>
                  <a:prstClr val="black">
                    <a:lumMod val="75000"/>
                    <a:lumOff val="25000"/>
                  </a:prstClr>
                </a:solidFill>
                <a:latin typeface="Arial" panose="020B0604020202020204"/>
                <a:ea typeface="微软雅黑" panose="020B0503020204020204" pitchFamily="34" charset="-122"/>
                <a:cs typeface="+mn-ea"/>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单击此处编辑作者信息</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内容页-标题">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t>‹#›</a:t>
            </a:fld>
            <a:r>
              <a:rPr lang="zh-CN" altLang="en-US"/>
              <a:t> </a:t>
            </a:r>
            <a:r>
              <a:rPr lang="en-US" altLang="zh-CN"/>
              <a:t>&gt;</a:t>
            </a:r>
            <a:endParaRPr lang="zh-CN" altLang="en-US" dirty="0"/>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内容页-标题&amp;副标题">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t>‹#›</a:t>
            </a:fld>
            <a:r>
              <a:rPr lang="zh-CN" altLang="en-US"/>
              <a:t> </a:t>
            </a:r>
            <a:r>
              <a:rPr lang="en-US" altLang="zh-CN"/>
              <a:t>&gt;</a:t>
            </a:r>
            <a:endParaRPr lang="zh-CN" altLang="en-US" dirty="0"/>
          </a:p>
        </p:txBody>
      </p:sp>
      <p:sp>
        <p:nvSpPr>
          <p:cNvPr id="63"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sp>
        <p:nvSpPr>
          <p:cNvPr id="3" name="文本占位符 2"/>
          <p:cNvSpPr>
            <a:spLocks noGrp="1"/>
          </p:cNvSpPr>
          <p:nvPr>
            <p:ph type="body" sz="quarter" idx="10" hasCustomPrompt="1"/>
          </p:nvPr>
        </p:nvSpPr>
        <p:spPr>
          <a:xfrm>
            <a:off x="442913" y="944610"/>
            <a:ext cx="9056687" cy="381629"/>
          </a:xfrm>
        </p:spPr>
        <p:txBody>
          <a:bodyPr vert="horz" lIns="91440" tIns="45720" rIns="91440" bIns="45720" rtlCol="0" anchor="ctr">
            <a:normAutofit/>
          </a:bodyPr>
          <a:lstStyle>
            <a:lvl1pPr>
              <a:defRPr lang="zh-CN" altLang="en-US" sz="2000" b="1" dirty="0" smtClean="0">
                <a:solidFill>
                  <a:schemeClr val="tx1">
                    <a:lumMod val="75000"/>
                    <a:lumOff val="25000"/>
                  </a:schemeClr>
                </a:solidFill>
                <a:cs typeface="+mn-ea"/>
              </a:defRPr>
            </a:lvl1pPr>
          </a:lstStyle>
          <a:p>
            <a:pPr marL="342900" marR="0" lvl="0" indent="-342900" fontAlgn="auto">
              <a:spcBef>
                <a:spcPct val="0"/>
              </a:spcBef>
              <a:spcAft>
                <a:spcPts val="0"/>
              </a:spcAft>
              <a:buClrTx/>
              <a:buSzTx/>
            </a:pPr>
            <a:r>
              <a:rPr lang="zh-CN" altLang="en-US" dirty="0"/>
              <a:t>单击此处输入本页的结论单击此处输入本页的结论单击此处输入本页的结论</a:t>
            </a:r>
          </a:p>
        </p:txBody>
      </p:sp>
      <p:sp>
        <p:nvSpPr>
          <p:cNvPr id="64" name="文本框 63"/>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内容页-上下横线">
    <p:spTree>
      <p:nvGrpSpPr>
        <p:cNvPr id="1" name=""/>
        <p:cNvGrpSpPr/>
        <p:nvPr/>
      </p:nvGrpSpPr>
      <p:grpSpPr>
        <a:xfrm>
          <a:off x="0" y="0"/>
          <a:ext cx="0" cy="0"/>
          <a:chOff x="0" y="0"/>
          <a:chExt cx="0" cy="0"/>
        </a:xfrm>
      </p:grpSpPr>
      <p:grpSp>
        <p:nvGrpSpPr>
          <p:cNvPr id="3" name="组合 2"/>
          <p:cNvGrpSpPr/>
          <p:nvPr userDrawn="1"/>
        </p:nvGrpSpPr>
        <p:grpSpPr>
          <a:xfrm>
            <a:off x="10177780" y="329882"/>
            <a:ext cx="1512002" cy="444892"/>
            <a:chOff x="9556201" y="498129"/>
            <a:chExt cx="1993881" cy="586680"/>
          </a:xfrm>
        </p:grpSpPr>
        <p:grpSp>
          <p:nvGrpSpPr>
            <p:cNvPr id="66" name="组合 65"/>
            <p:cNvGrpSpPr/>
            <p:nvPr userDrawn="1"/>
          </p:nvGrpSpPr>
          <p:grpSpPr>
            <a:xfrm>
              <a:off x="10239376" y="968937"/>
              <a:ext cx="1307697" cy="96254"/>
              <a:chOff x="4616246" y="3878362"/>
              <a:chExt cx="5571416" cy="410087"/>
            </a:xfrm>
            <a:solidFill>
              <a:schemeClr val="tx1">
                <a:alpha val="80000"/>
              </a:schemeClr>
            </a:solidFill>
          </p:grpSpPr>
          <p:sp>
            <p:nvSpPr>
              <p:cNvPr id="68"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69"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0"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2"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3"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4"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5"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6"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7"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8"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9"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0"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1"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2"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3"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4"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85" name="组合 84"/>
            <p:cNvGrpSpPr/>
            <p:nvPr userDrawn="1"/>
          </p:nvGrpSpPr>
          <p:grpSpPr>
            <a:xfrm>
              <a:off x="10237120" y="539555"/>
              <a:ext cx="1312962" cy="375239"/>
              <a:chOff x="4606634" y="2048989"/>
              <a:chExt cx="5593843" cy="1598699"/>
            </a:xfrm>
            <a:solidFill>
              <a:schemeClr val="accent1">
                <a:alpha val="80000"/>
              </a:schemeClr>
            </a:solidFill>
          </p:grpSpPr>
          <p:sp>
            <p:nvSpPr>
              <p:cNvPr id="86"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7"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8"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9"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0"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1"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2"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3"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4"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5"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6"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7"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98" name="组合 97"/>
            <p:cNvGrpSpPr/>
            <p:nvPr userDrawn="1"/>
          </p:nvGrpSpPr>
          <p:grpSpPr>
            <a:xfrm>
              <a:off x="9556201" y="498129"/>
              <a:ext cx="588050" cy="586680"/>
              <a:chOff x="2105799" y="20055838"/>
              <a:chExt cx="6748090" cy="6732363"/>
            </a:xfrm>
            <a:solidFill>
              <a:schemeClr val="accent1">
                <a:alpha val="80000"/>
              </a:schemeClr>
            </a:solidFill>
          </p:grpSpPr>
          <p:sp>
            <p:nvSpPr>
              <p:cNvPr id="99"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0"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1"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2"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3"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4"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5"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6"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7"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8"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9"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0"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1"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2"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3"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4"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5"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6"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7"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8"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9"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0"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1"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cxnSp>
        <p:nvCxnSpPr>
          <p:cNvPr id="122" name="直接连接符 121"/>
          <p:cNvCxnSpPr/>
          <p:nvPr userDrawn="1"/>
        </p:nvCxnSpPr>
        <p:spPr>
          <a:xfrm>
            <a:off x="438150" y="6381750"/>
            <a:ext cx="1131570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23"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dirty="0"/>
              <a:t>&lt; </a:t>
            </a:r>
            <a:fld id="{A548B57D-AE10-4CF7-A9DF-59FEFA91B28E}" type="slidenum">
              <a:rPr lang="zh-CN" altLang="en-US" smtClean="0"/>
              <a:t>‹#›</a:t>
            </a:fld>
            <a:r>
              <a:rPr lang="zh-CN" altLang="en-US" dirty="0"/>
              <a:t> </a:t>
            </a:r>
            <a:r>
              <a:rPr lang="en-US" altLang="zh-CN" dirty="0"/>
              <a:t>&gt;</a:t>
            </a:r>
            <a:endParaRPr lang="zh-CN" altLang="en-US" dirty="0"/>
          </a:p>
        </p:txBody>
      </p:sp>
      <p:cxnSp>
        <p:nvCxnSpPr>
          <p:cNvPr id="71" name="直接连接符 70"/>
          <p:cNvCxnSpPr/>
          <p:nvPr userDrawn="1"/>
        </p:nvCxnSpPr>
        <p:spPr>
          <a:xfrm>
            <a:off x="745067" y="868363"/>
            <a:ext cx="11008783"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a:off x="528706" y="867990"/>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4"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slideLayout" Target="../slideLayouts/slideLayout33.xml"/><Relationship Id="rId18" Type="http://schemas.openxmlformats.org/officeDocument/2006/relationships/slideLayout" Target="../slideLayouts/slideLayout38.xml"/><Relationship Id="rId3" Type="http://schemas.openxmlformats.org/officeDocument/2006/relationships/slideLayout" Target="../slideLayouts/slideLayout23.xml"/><Relationship Id="rId21" Type="http://schemas.openxmlformats.org/officeDocument/2006/relationships/theme" Target="../theme/theme2.xml"/><Relationship Id="rId7" Type="http://schemas.openxmlformats.org/officeDocument/2006/relationships/slideLayout" Target="../slideLayouts/slideLayout27.xml"/><Relationship Id="rId12" Type="http://schemas.openxmlformats.org/officeDocument/2006/relationships/slideLayout" Target="../slideLayouts/slideLayout32.xml"/><Relationship Id="rId17" Type="http://schemas.openxmlformats.org/officeDocument/2006/relationships/slideLayout" Target="../slideLayouts/slideLayout37.xml"/><Relationship Id="rId2" Type="http://schemas.openxmlformats.org/officeDocument/2006/relationships/slideLayout" Target="../slideLayouts/slideLayout22.xml"/><Relationship Id="rId16" Type="http://schemas.openxmlformats.org/officeDocument/2006/relationships/slideLayout" Target="../slideLayouts/slideLayout36.xml"/><Relationship Id="rId20" Type="http://schemas.openxmlformats.org/officeDocument/2006/relationships/slideLayout" Target="../slideLayouts/slideLayout40.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5" Type="http://schemas.openxmlformats.org/officeDocument/2006/relationships/slideLayout" Target="../slideLayouts/slideLayout25.xml"/><Relationship Id="rId15" Type="http://schemas.openxmlformats.org/officeDocument/2006/relationships/slideLayout" Target="../slideLayouts/slideLayout35.xml"/><Relationship Id="rId10" Type="http://schemas.openxmlformats.org/officeDocument/2006/relationships/slideLayout" Target="../slideLayouts/slideLayout30.xml"/><Relationship Id="rId19" Type="http://schemas.openxmlformats.org/officeDocument/2006/relationships/slideLayout" Target="../slideLayouts/slideLayout39.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slideLayout" Target="../slideLayouts/slideLayout3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Lst>
  <p:hf hdr="0" ftr="0" dt="0"/>
  <p:txStyles>
    <p:titleStyle>
      <a:lvl1pPr algn="l" defTabSz="914400" rtl="0" eaLnBrk="1" latinLnBrk="0" hangingPunct="1">
        <a:lnSpc>
          <a:spcPct val="90000"/>
        </a:lnSpc>
        <a:spcBef>
          <a:spcPct val="0"/>
        </a:spcBef>
        <a:buNone/>
        <a:defRPr sz="4400" kern="1200">
          <a:solidFill>
            <a:schemeClr val="tx1"/>
          </a:solidFill>
          <a:latin typeface="+mn-ea"/>
          <a:ea typeface="+mn-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ea"/>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ea"/>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ea"/>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683" r:id="rId14"/>
    <p:sldLayoutId id="2147483684" r:id="rId15"/>
    <p:sldLayoutId id="2147483685" r:id="rId16"/>
    <p:sldLayoutId id="2147483686" r:id="rId17"/>
    <p:sldLayoutId id="2147483687" r:id="rId18"/>
    <p:sldLayoutId id="2147483688" r:id="rId19"/>
    <p:sldLayoutId id="2147483689" r:id="rId20"/>
  </p:sldLayoutIdLst>
  <p:hf hdr="0" ftr="0" dt="0"/>
  <p:txStyles>
    <p:titleStyle>
      <a:lvl1pPr algn="l" defTabSz="914400" rtl="0" eaLnBrk="1" latinLnBrk="0" hangingPunct="1">
        <a:lnSpc>
          <a:spcPct val="90000"/>
        </a:lnSpc>
        <a:spcBef>
          <a:spcPct val="0"/>
        </a:spcBef>
        <a:buNone/>
        <a:defRPr sz="4400" kern="1200">
          <a:solidFill>
            <a:schemeClr val="tx1"/>
          </a:solidFill>
          <a:latin typeface="+mn-ea"/>
          <a:ea typeface="+mn-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ea"/>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ea"/>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ea"/>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35.png"/><Relationship Id="rId2" Type="http://schemas.openxmlformats.org/officeDocument/2006/relationships/tags" Target="../tags/tag6.xml"/><Relationship Id="rId1" Type="http://schemas.openxmlformats.org/officeDocument/2006/relationships/tags" Target="../tags/tag5.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notesSlide" Target="../notesSlides/notesSlide14.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notesSlide" Target="../notesSlides/notesSlide15.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7.xml"/><Relationship Id="rId1" Type="http://schemas.openxmlformats.org/officeDocument/2006/relationships/tags" Target="../tags/tag9.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7.xml"/><Relationship Id="rId1" Type="http://schemas.openxmlformats.org/officeDocument/2006/relationships/tags" Target="../tags/tag10.xml"/><Relationship Id="rId4" Type="http://schemas.openxmlformats.org/officeDocument/2006/relationships/image" Target="../media/image41.jpe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13" Type="http://schemas.openxmlformats.org/officeDocument/2006/relationships/image" Target="../media/image52.png"/><Relationship Id="rId18" Type="http://schemas.openxmlformats.org/officeDocument/2006/relationships/image" Target="../media/image57.svg"/><Relationship Id="rId26" Type="http://schemas.openxmlformats.org/officeDocument/2006/relationships/image" Target="../media/image65.svg"/><Relationship Id="rId39" Type="http://schemas.openxmlformats.org/officeDocument/2006/relationships/image" Target="../media/image78.png"/><Relationship Id="rId21" Type="http://schemas.openxmlformats.org/officeDocument/2006/relationships/image" Target="../media/image60.png"/><Relationship Id="rId34" Type="http://schemas.openxmlformats.org/officeDocument/2006/relationships/image" Target="../media/image73.svg"/><Relationship Id="rId42" Type="http://schemas.openxmlformats.org/officeDocument/2006/relationships/image" Target="../media/image81.svg"/><Relationship Id="rId7" Type="http://schemas.openxmlformats.org/officeDocument/2006/relationships/image" Target="../media/image46.png"/><Relationship Id="rId2" Type="http://schemas.openxmlformats.org/officeDocument/2006/relationships/notesSlide" Target="../notesSlides/notesSlide18.xml"/><Relationship Id="rId16" Type="http://schemas.openxmlformats.org/officeDocument/2006/relationships/image" Target="../media/image55.svg"/><Relationship Id="rId29" Type="http://schemas.openxmlformats.org/officeDocument/2006/relationships/image" Target="../media/image68.png"/><Relationship Id="rId1" Type="http://schemas.openxmlformats.org/officeDocument/2006/relationships/slideLayout" Target="../slideLayouts/slideLayout7.xml"/><Relationship Id="rId6" Type="http://schemas.openxmlformats.org/officeDocument/2006/relationships/image" Target="../media/image45.svg"/><Relationship Id="rId11" Type="http://schemas.openxmlformats.org/officeDocument/2006/relationships/image" Target="../media/image50.png"/><Relationship Id="rId24" Type="http://schemas.openxmlformats.org/officeDocument/2006/relationships/image" Target="../media/image63.svg"/><Relationship Id="rId32" Type="http://schemas.openxmlformats.org/officeDocument/2006/relationships/image" Target="../media/image71.svg"/><Relationship Id="rId37" Type="http://schemas.openxmlformats.org/officeDocument/2006/relationships/image" Target="../media/image76.png"/><Relationship Id="rId40" Type="http://schemas.openxmlformats.org/officeDocument/2006/relationships/image" Target="../media/image79.svg"/><Relationship Id="rId45" Type="http://schemas.openxmlformats.org/officeDocument/2006/relationships/image" Target="../media/image84.png"/><Relationship Id="rId5" Type="http://schemas.openxmlformats.org/officeDocument/2006/relationships/image" Target="../media/image44.png"/><Relationship Id="rId15" Type="http://schemas.openxmlformats.org/officeDocument/2006/relationships/image" Target="../media/image54.png"/><Relationship Id="rId23" Type="http://schemas.openxmlformats.org/officeDocument/2006/relationships/image" Target="../media/image62.png"/><Relationship Id="rId28" Type="http://schemas.openxmlformats.org/officeDocument/2006/relationships/image" Target="../media/image67.svg"/><Relationship Id="rId36" Type="http://schemas.openxmlformats.org/officeDocument/2006/relationships/image" Target="../media/image75.svg"/><Relationship Id="rId10" Type="http://schemas.openxmlformats.org/officeDocument/2006/relationships/image" Target="../media/image49.svg"/><Relationship Id="rId19" Type="http://schemas.openxmlformats.org/officeDocument/2006/relationships/image" Target="../media/image58.png"/><Relationship Id="rId31" Type="http://schemas.openxmlformats.org/officeDocument/2006/relationships/image" Target="../media/image70.png"/><Relationship Id="rId44" Type="http://schemas.openxmlformats.org/officeDocument/2006/relationships/image" Target="../media/image83.svg"/><Relationship Id="rId4" Type="http://schemas.openxmlformats.org/officeDocument/2006/relationships/image" Target="../media/image43.svg"/><Relationship Id="rId9" Type="http://schemas.openxmlformats.org/officeDocument/2006/relationships/image" Target="../media/image48.png"/><Relationship Id="rId14" Type="http://schemas.openxmlformats.org/officeDocument/2006/relationships/image" Target="../media/image53.svg"/><Relationship Id="rId22" Type="http://schemas.openxmlformats.org/officeDocument/2006/relationships/image" Target="../media/image61.svg"/><Relationship Id="rId27" Type="http://schemas.openxmlformats.org/officeDocument/2006/relationships/image" Target="../media/image66.png"/><Relationship Id="rId30" Type="http://schemas.openxmlformats.org/officeDocument/2006/relationships/image" Target="../media/image69.svg"/><Relationship Id="rId35" Type="http://schemas.openxmlformats.org/officeDocument/2006/relationships/image" Target="../media/image74.png"/><Relationship Id="rId43" Type="http://schemas.openxmlformats.org/officeDocument/2006/relationships/image" Target="../media/image82.png"/><Relationship Id="rId8" Type="http://schemas.openxmlformats.org/officeDocument/2006/relationships/image" Target="../media/image47.svg"/><Relationship Id="rId3" Type="http://schemas.openxmlformats.org/officeDocument/2006/relationships/image" Target="../media/image42.png"/><Relationship Id="rId12" Type="http://schemas.openxmlformats.org/officeDocument/2006/relationships/image" Target="../media/image51.svg"/><Relationship Id="rId17" Type="http://schemas.openxmlformats.org/officeDocument/2006/relationships/image" Target="../media/image56.png"/><Relationship Id="rId25" Type="http://schemas.openxmlformats.org/officeDocument/2006/relationships/image" Target="../media/image64.png"/><Relationship Id="rId33" Type="http://schemas.openxmlformats.org/officeDocument/2006/relationships/image" Target="../media/image72.png"/><Relationship Id="rId38" Type="http://schemas.openxmlformats.org/officeDocument/2006/relationships/image" Target="../media/image77.svg"/><Relationship Id="rId46" Type="http://schemas.openxmlformats.org/officeDocument/2006/relationships/image" Target="../media/image85.svg"/><Relationship Id="rId20" Type="http://schemas.openxmlformats.org/officeDocument/2006/relationships/image" Target="../media/image59.svg"/><Relationship Id="rId41" Type="http://schemas.openxmlformats.org/officeDocument/2006/relationships/image" Target="../media/image80.png"/></Relationships>
</file>

<file path=ppt/slides/_rels/slide2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12.xml"/><Relationship Id="rId1" Type="http://schemas.openxmlformats.org/officeDocument/2006/relationships/tags" Target="../tags/tag11.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notesSlide" Target="../notesSlides/notesSlide20.xml"/></Relationships>
</file>

<file path=ppt/slides/_rels/slide2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7.xml"/><Relationship Id="rId1" Type="http://schemas.openxmlformats.org/officeDocument/2006/relationships/tags" Target="../tags/tag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svg"/><Relationship Id="rId7" Type="http://schemas.openxmlformats.org/officeDocument/2006/relationships/image" Target="../media/image11.sv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sv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svg"/></Relationships>
</file>

<file path=ppt/slides/_rels/slide8.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slideLayout" Target="../slideLayouts/slideLayout7.xml"/><Relationship Id="rId7" Type="http://schemas.openxmlformats.org/officeDocument/2006/relationships/image" Target="../media/image17.png"/><Relationship Id="rId2" Type="http://schemas.openxmlformats.org/officeDocument/2006/relationships/tags" Target="../tags/tag4.xml"/><Relationship Id="rId1" Type="http://schemas.openxmlformats.org/officeDocument/2006/relationships/tags" Target="../tags/tag3.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notesSlide" Target="../notesSlides/notesSlide6.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矩形 36"/>
          <p:cNvSpPr/>
          <p:nvPr/>
        </p:nvSpPr>
        <p:spPr>
          <a:xfrm>
            <a:off x="1" y="2698230"/>
            <a:ext cx="12192000" cy="1735512"/>
          </a:xfrm>
          <a:prstGeom prst="rect">
            <a:avLst/>
          </a:prstGeom>
          <a:solidFill>
            <a:schemeClr val="accent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21" name="TextBox 27"/>
          <p:cNvSpPr txBox="1"/>
          <p:nvPr/>
        </p:nvSpPr>
        <p:spPr>
          <a:xfrm>
            <a:off x="3944198" y="5062879"/>
            <a:ext cx="4301177"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b="1" dirty="0">
                <a:solidFill>
                  <a:prstClr val="black">
                    <a:lumMod val="95000"/>
                    <a:lumOff val="5000"/>
                  </a:prstClr>
                </a:solidFill>
                <a:latin typeface="Arial" panose="020B0604020202020204" pitchFamily="34" charset="0"/>
                <a:ea typeface="微软雅黑" panose="020B0503020204020204" pitchFamily="34" charset="-122"/>
                <a:cs typeface="+mn-ea"/>
                <a:sym typeface="Arial" panose="020B0604020202020204" pitchFamily="34" charset="0"/>
              </a:rPr>
              <a:t>小组成员</a:t>
            </a:r>
            <a:r>
              <a:rPr kumimoji="0" lang="zh-CN" altLang="en-US" sz="1800" b="1"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：孙天琦 张子涵 董雨昕 柴忠言</a:t>
            </a:r>
          </a:p>
        </p:txBody>
      </p:sp>
      <p:sp>
        <p:nvSpPr>
          <p:cNvPr id="123" name="矩形 122"/>
          <p:cNvSpPr/>
          <p:nvPr/>
        </p:nvSpPr>
        <p:spPr>
          <a:xfrm>
            <a:off x="605971" y="3203110"/>
            <a:ext cx="11116706" cy="767390"/>
          </a:xfrm>
          <a:prstGeom prst="rect">
            <a:avLst/>
          </a:prstGeom>
        </p:spPr>
        <p:txBody>
          <a:bodyPr wrap="square">
            <a:spAutoFit/>
          </a:bodyPr>
          <a:lstStyle/>
          <a:p>
            <a:pPr lvl="0" algn="ctr">
              <a:lnSpc>
                <a:spcPct val="120000"/>
              </a:lnSpc>
              <a:defRPr/>
            </a:pPr>
            <a:r>
              <a:rPr lang="zh-CN" altLang="en-US" sz="4000" b="1" spc="300" dirty="0">
                <a:solidFill>
                  <a:prstClr val="white"/>
                </a:solidFill>
                <a:latin typeface="Arial" panose="020B0604020202020204" pitchFamily="34" charset="0"/>
                <a:ea typeface="微软雅黑" panose="020B0503020204020204" pitchFamily="34" charset="-122"/>
                <a:cs typeface="+mn-ea"/>
                <a:sym typeface="Arial" panose="020B0604020202020204" pitchFamily="34" charset="0"/>
              </a:rPr>
              <a:t>基于</a:t>
            </a:r>
            <a:r>
              <a:rPr lang="en-US" altLang="zh-CN" sz="4000" b="1" spc="300" dirty="0">
                <a:solidFill>
                  <a:prstClr val="white"/>
                </a:solidFill>
                <a:latin typeface="Arial" panose="020B0604020202020204" pitchFamily="34" charset="0"/>
                <a:ea typeface="微软雅黑" panose="020B0503020204020204" pitchFamily="34" charset="-122"/>
                <a:cs typeface="+mn-ea"/>
                <a:sym typeface="Arial" panose="020B0604020202020204" pitchFamily="34" charset="0"/>
              </a:rPr>
              <a:t>Hadoop</a:t>
            </a:r>
            <a:r>
              <a:rPr lang="zh-CN" altLang="en-US" sz="4000" b="1" spc="300" dirty="0">
                <a:solidFill>
                  <a:prstClr val="white"/>
                </a:solidFill>
                <a:latin typeface="Arial" panose="020B0604020202020204" pitchFamily="34" charset="0"/>
                <a:ea typeface="微软雅黑" panose="020B0503020204020204" pitchFamily="34" charset="-122"/>
                <a:cs typeface="+mn-ea"/>
                <a:sym typeface="Arial" panose="020B0604020202020204" pitchFamily="34" charset="0"/>
              </a:rPr>
              <a:t>的用户听歌行为分析与歌曲推荐</a:t>
            </a:r>
          </a:p>
        </p:txBody>
      </p:sp>
      <p:grpSp>
        <p:nvGrpSpPr>
          <p:cNvPr id="119" name="组合 118"/>
          <p:cNvGrpSpPr/>
          <p:nvPr/>
        </p:nvGrpSpPr>
        <p:grpSpPr>
          <a:xfrm>
            <a:off x="5049188" y="326210"/>
            <a:ext cx="2093624" cy="2088742"/>
            <a:chOff x="2105799" y="20055838"/>
            <a:chExt cx="6748090" cy="6732363"/>
          </a:xfrm>
          <a:solidFill>
            <a:schemeClr val="accent1"/>
          </a:solidFill>
        </p:grpSpPr>
        <p:sp>
          <p:nvSpPr>
            <p:cNvPr id="120"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24"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25"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26"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27"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28"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29"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30"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31"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32"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33"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34"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35"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36"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37"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38"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39"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40"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41"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42"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43"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44"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45"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31" name="TextBox 27"/>
          <p:cNvSpPr txBox="1"/>
          <p:nvPr/>
        </p:nvSpPr>
        <p:spPr>
          <a:xfrm>
            <a:off x="10684016" y="6363359"/>
            <a:ext cx="1338828" cy="4001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000" dirty="0">
                <a:solidFill>
                  <a:prstClr val="black">
                    <a:lumMod val="95000"/>
                    <a:lumOff val="5000"/>
                  </a:prst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2023.12.01</a:t>
            </a:r>
            <a:endParaRPr kumimoji="0" lang="zh-CN" altLang="en-US" sz="2000" i="0" u="none" strike="noStrike" kern="1200" cap="none" spc="0" normalizeH="0" baseline="0" noProof="0" dirty="0">
              <a:ln>
                <a:noFill/>
              </a:ln>
              <a:solidFill>
                <a:prstClr val="black">
                  <a:lumMod val="95000"/>
                  <a:lumOff val="5000"/>
                </a:prstClr>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p:txBody>
          <a:bodyPr>
            <a:normAutofit/>
          </a:bodyPr>
          <a:lstStyle/>
          <a:p>
            <a:r>
              <a:rPr lang="en-US" altLang="zh-CN" dirty="0">
                <a:solidFill>
                  <a:srgbClr val="9A0001"/>
                </a:solidFill>
                <a:sym typeface="Arial" panose="020B0604020202020204" pitchFamily="34" charset="0"/>
              </a:rPr>
              <a:t>1.5 </a:t>
            </a:r>
            <a:r>
              <a:rPr lang="zh-CN" altLang="en-US" dirty="0">
                <a:solidFill>
                  <a:srgbClr val="9A0001"/>
                </a:solidFill>
                <a:sym typeface="Arial" panose="020B0604020202020204" pitchFamily="34" charset="0"/>
              </a:rPr>
              <a:t>数据上传</a:t>
            </a:r>
          </a:p>
        </p:txBody>
      </p:sp>
      <p:sp>
        <p:nvSpPr>
          <p:cNvPr id="2" name="灯片编号占位符 1"/>
          <p:cNvSpPr>
            <a:spLocks noGrp="1"/>
          </p:cNvSpPr>
          <p:nvPr>
            <p:ph type="sldNum" sz="quarter" idx="4"/>
          </p:nvPr>
        </p:nvSpPr>
        <p:spPr/>
        <p:txBody>
          <a:bodyPr/>
          <a:lstStyle/>
          <a:p>
            <a:r>
              <a:rPr lang="en-US" altLang="zh-CN">
                <a:sym typeface="Arial" panose="020B0604020202020204" pitchFamily="34" charset="0"/>
              </a:rPr>
              <a:t>&lt; </a:t>
            </a:r>
            <a:fld id="{A548B57D-AE10-4CF7-A9DF-59FEFA91B28E}" type="slidenum">
              <a:rPr lang="zh-CN" altLang="en-US" smtClean="0">
                <a:sym typeface="Arial" panose="020B0604020202020204" pitchFamily="34" charset="0"/>
              </a:rPr>
              <a:t>10</a:t>
            </a:fld>
            <a:r>
              <a:rPr lang="zh-CN" altLang="en-US">
                <a:sym typeface="Arial" panose="020B0604020202020204" pitchFamily="34" charset="0"/>
              </a:rPr>
              <a:t> </a:t>
            </a:r>
            <a:r>
              <a:rPr lang="en-US" altLang="zh-CN">
                <a:sym typeface="Arial" panose="020B0604020202020204" pitchFamily="34" charset="0"/>
              </a:rPr>
              <a:t>&gt;</a:t>
            </a:r>
            <a:endParaRPr lang="zh-CN" altLang="en-US" dirty="0">
              <a:sym typeface="Arial" panose="020B0604020202020204" pitchFamily="34" charset="0"/>
            </a:endParaRPr>
          </a:p>
        </p:txBody>
      </p:sp>
      <p:pic>
        <p:nvPicPr>
          <p:cNvPr id="4" name="图片 3"/>
          <p:cNvPicPr>
            <a:picLocks noChangeAspect="1"/>
          </p:cNvPicPr>
          <p:nvPr/>
        </p:nvPicPr>
        <p:blipFill>
          <a:blip r:embed="rId3"/>
          <a:stretch>
            <a:fillRect/>
          </a:stretch>
        </p:blipFill>
        <p:spPr>
          <a:xfrm>
            <a:off x="4918196" y="1303841"/>
            <a:ext cx="6830795" cy="4647757"/>
          </a:xfrm>
          <a:prstGeom prst="rect">
            <a:avLst/>
          </a:prstGeom>
        </p:spPr>
      </p:pic>
      <p:sp>
        <p:nvSpPr>
          <p:cNvPr id="5" name="文本框 4"/>
          <p:cNvSpPr txBox="1"/>
          <p:nvPr/>
        </p:nvSpPr>
        <p:spPr>
          <a:xfrm>
            <a:off x="442913" y="2274838"/>
            <a:ext cx="4333405" cy="2308324"/>
          </a:xfrm>
          <a:prstGeom prst="rect">
            <a:avLst/>
          </a:prstGeom>
          <a:noFill/>
        </p:spPr>
        <p:txBody>
          <a:bodyPr wrap="square" rtlCol="0">
            <a:spAutoFit/>
          </a:bodyPr>
          <a:lstStyle/>
          <a:p>
            <a:r>
              <a:rPr lang="zh-CN" altLang="en-US" sz="2400" dirty="0">
                <a:latin typeface="Times New Roman" panose="02020603050405020304" pitchFamily="18" charset="0"/>
                <a:ea typeface="黑体" panose="02010609060101010101" pitchFamily="49" charset="-122"/>
                <a:cs typeface="+mn-ea"/>
                <a:sym typeface="Arial" panose="020B0604020202020204" pitchFamily="34" charset="0"/>
              </a:rPr>
              <a:t>编写</a:t>
            </a:r>
            <a:r>
              <a:rPr lang="en-US" altLang="zh-CN" sz="2400" dirty="0" err="1">
                <a:latin typeface="Times New Roman" panose="02020603050405020304" pitchFamily="18" charset="0"/>
                <a:ea typeface="黑体" panose="02010609060101010101" pitchFamily="49" charset="-122"/>
                <a:cs typeface="+mn-ea"/>
                <a:sym typeface="Arial" panose="020B0604020202020204" pitchFamily="34" charset="0"/>
              </a:rPr>
              <a:t>uploadData</a:t>
            </a:r>
            <a:r>
              <a:rPr lang="zh-CN" altLang="en-US" sz="2400" dirty="0">
                <a:latin typeface="Times New Roman" panose="02020603050405020304" pitchFamily="18" charset="0"/>
                <a:ea typeface="黑体" panose="02010609060101010101" pitchFamily="49" charset="-122"/>
                <a:cs typeface="+mn-ea"/>
                <a:sym typeface="Arial" panose="020B0604020202020204" pitchFamily="34" charset="0"/>
              </a:rPr>
              <a:t>类将本地的</a:t>
            </a:r>
            <a:r>
              <a:rPr lang="en-US" altLang="zh-CN" sz="2400" dirty="0">
                <a:latin typeface="Times New Roman" panose="02020603050405020304" pitchFamily="18" charset="0"/>
                <a:ea typeface="黑体" panose="02010609060101010101" pitchFamily="49" charset="-122"/>
                <a:cs typeface="+mn-ea"/>
                <a:sym typeface="Arial" panose="020B0604020202020204" pitchFamily="34" charset="0"/>
              </a:rPr>
              <a:t>.csv</a:t>
            </a:r>
            <a:r>
              <a:rPr lang="zh-CN" altLang="en-US" sz="2400" dirty="0">
                <a:latin typeface="Times New Roman" panose="02020603050405020304" pitchFamily="18" charset="0"/>
                <a:ea typeface="黑体" panose="02010609060101010101" pitchFamily="49" charset="-122"/>
                <a:cs typeface="+mn-ea"/>
                <a:sym typeface="Arial" panose="020B0604020202020204" pitchFamily="34" charset="0"/>
              </a:rPr>
              <a:t>上传至</a:t>
            </a:r>
            <a:r>
              <a:rPr lang="en-US" altLang="zh-CN" sz="2400" dirty="0">
                <a:latin typeface="Times New Roman" panose="02020603050405020304" pitchFamily="18" charset="0"/>
                <a:ea typeface="黑体" panose="02010609060101010101" pitchFamily="49" charset="-122"/>
                <a:cs typeface="+mn-ea"/>
                <a:sym typeface="Arial" panose="020B0604020202020204" pitchFamily="34" charset="0"/>
              </a:rPr>
              <a:t>HDFS</a:t>
            </a:r>
            <a:r>
              <a:rPr lang="zh-CN" altLang="en-US" sz="2400" dirty="0">
                <a:latin typeface="Times New Roman" panose="02020603050405020304" pitchFamily="18" charset="0"/>
                <a:ea typeface="黑体" panose="02010609060101010101" pitchFamily="49" charset="-122"/>
                <a:cs typeface="+mn-ea"/>
                <a:sym typeface="Arial" panose="020B0604020202020204" pitchFamily="34" charset="0"/>
              </a:rPr>
              <a:t>：</a:t>
            </a:r>
            <a:endParaRPr lang="en-US" altLang="zh-CN" sz="2400" dirty="0">
              <a:latin typeface="Times New Roman" panose="02020603050405020304" pitchFamily="18" charset="0"/>
              <a:ea typeface="黑体" panose="02010609060101010101" pitchFamily="49" charset="-122"/>
              <a:cs typeface="+mn-ea"/>
              <a:sym typeface="Arial" panose="020B0604020202020204" pitchFamily="34" charset="0"/>
            </a:endParaRPr>
          </a:p>
          <a:p>
            <a:endParaRPr lang="en-US" altLang="zh-CN" sz="1600" dirty="0">
              <a:latin typeface="Times New Roman" panose="02020603050405020304" pitchFamily="18" charset="0"/>
              <a:ea typeface="黑体" panose="02010609060101010101" pitchFamily="49" charset="-122"/>
              <a:cs typeface="+mn-ea"/>
              <a:sym typeface="Arial" panose="020B0604020202020204" pitchFamily="34" charset="0"/>
            </a:endParaRPr>
          </a:p>
          <a:p>
            <a:pPr marL="342900" indent="-342900">
              <a:buFont typeface="Wingdings" panose="05000000000000000000" pitchFamily="2" charset="2"/>
              <a:buChar char="Ø"/>
            </a:pPr>
            <a:r>
              <a:rPr lang="en-US" altLang="zh-CN" sz="2000" dirty="0">
                <a:latin typeface="Times New Roman" panose="02020603050405020304" pitchFamily="18" charset="0"/>
                <a:ea typeface="黑体" panose="02010609060101010101" pitchFamily="49" charset="-122"/>
                <a:cs typeface="+mn-ea"/>
                <a:sym typeface="Arial" panose="020B0604020202020204" pitchFamily="34" charset="0"/>
              </a:rPr>
              <a:t>Argument 1</a:t>
            </a:r>
            <a:r>
              <a:rPr lang="zh-CN" altLang="en-US" sz="2000" dirty="0">
                <a:latin typeface="Times New Roman" panose="02020603050405020304" pitchFamily="18" charset="0"/>
                <a:ea typeface="黑体" panose="02010609060101010101" pitchFamily="49" charset="-122"/>
                <a:cs typeface="+mn-ea"/>
                <a:sym typeface="Arial" panose="020B0604020202020204" pitchFamily="34" charset="0"/>
              </a:rPr>
              <a:t>：指定本地文件所在目录</a:t>
            </a:r>
            <a:endParaRPr lang="en-US" altLang="zh-CN" sz="2000" dirty="0">
              <a:latin typeface="Times New Roman" panose="02020603050405020304" pitchFamily="18" charset="0"/>
              <a:ea typeface="黑体" panose="02010609060101010101" pitchFamily="49" charset="-122"/>
              <a:cs typeface="+mn-ea"/>
              <a:sym typeface="Arial" panose="020B0604020202020204" pitchFamily="34" charset="0"/>
            </a:endParaRPr>
          </a:p>
          <a:p>
            <a:pPr marL="342900" indent="-342900">
              <a:buFont typeface="Wingdings" panose="05000000000000000000" pitchFamily="2" charset="2"/>
              <a:buChar char="Ø"/>
            </a:pPr>
            <a:r>
              <a:rPr lang="en-US" altLang="zh-CN" sz="2000" dirty="0">
                <a:latin typeface="Times New Roman" panose="02020603050405020304" pitchFamily="18" charset="0"/>
                <a:ea typeface="黑体" panose="02010609060101010101" pitchFamily="49" charset="-122"/>
                <a:cs typeface="+mn-ea"/>
                <a:sym typeface="Arial" panose="020B0604020202020204" pitchFamily="34" charset="0"/>
              </a:rPr>
              <a:t>Argument 2</a:t>
            </a:r>
            <a:r>
              <a:rPr lang="zh-CN" altLang="en-US" sz="2000" dirty="0">
                <a:latin typeface="Times New Roman" panose="02020603050405020304" pitchFamily="18" charset="0"/>
                <a:ea typeface="黑体" panose="02010609060101010101" pitchFamily="49" charset="-122"/>
                <a:cs typeface="+mn-ea"/>
                <a:sym typeface="Arial" panose="020B0604020202020204" pitchFamily="34" charset="0"/>
              </a:rPr>
              <a:t>：指定文件上传至</a:t>
            </a:r>
            <a:r>
              <a:rPr lang="en-US" altLang="zh-CN" sz="2000" dirty="0">
                <a:latin typeface="Times New Roman" panose="02020603050405020304" pitchFamily="18" charset="0"/>
                <a:ea typeface="黑体" panose="02010609060101010101" pitchFamily="49" charset="-122"/>
                <a:cs typeface="+mn-ea"/>
                <a:sym typeface="Arial" panose="020B0604020202020204" pitchFamily="34" charset="0"/>
              </a:rPr>
              <a:t>HDFS</a:t>
            </a:r>
            <a:r>
              <a:rPr lang="zh-CN" altLang="en-US" sz="2000" dirty="0">
                <a:latin typeface="Times New Roman" panose="02020603050405020304" pitchFamily="18" charset="0"/>
                <a:ea typeface="黑体" panose="02010609060101010101" pitchFamily="49" charset="-122"/>
                <a:cs typeface="+mn-ea"/>
                <a:sym typeface="Arial" panose="020B0604020202020204" pitchFamily="34" charset="0"/>
              </a:rPr>
              <a:t>中的路径</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p:txBody>
          <a:bodyPr>
            <a:normAutofit/>
          </a:bodyPr>
          <a:lstStyle/>
          <a:p>
            <a:r>
              <a:rPr lang="en-US" altLang="zh-CN" dirty="0">
                <a:solidFill>
                  <a:srgbClr val="9A0001"/>
                </a:solidFill>
                <a:sym typeface="Arial" panose="020B0604020202020204" pitchFamily="34" charset="0"/>
              </a:rPr>
              <a:t>1.5 </a:t>
            </a:r>
            <a:r>
              <a:rPr lang="zh-CN" altLang="en-US" dirty="0">
                <a:solidFill>
                  <a:srgbClr val="9A0001"/>
                </a:solidFill>
                <a:sym typeface="Arial" panose="020B0604020202020204" pitchFamily="34" charset="0"/>
              </a:rPr>
              <a:t>数据上传</a:t>
            </a:r>
          </a:p>
        </p:txBody>
      </p:sp>
      <p:sp>
        <p:nvSpPr>
          <p:cNvPr id="2" name="灯片编号占位符 1"/>
          <p:cNvSpPr>
            <a:spLocks noGrp="1"/>
          </p:cNvSpPr>
          <p:nvPr>
            <p:ph type="sldNum" sz="quarter" idx="4"/>
          </p:nvPr>
        </p:nvSpPr>
        <p:spPr/>
        <p:txBody>
          <a:bodyPr/>
          <a:lstStyle/>
          <a:p>
            <a:r>
              <a:rPr lang="en-US" altLang="zh-CN">
                <a:sym typeface="Arial" panose="020B0604020202020204" pitchFamily="34" charset="0"/>
              </a:rPr>
              <a:t>&lt; </a:t>
            </a:r>
            <a:fld id="{A548B57D-AE10-4CF7-A9DF-59FEFA91B28E}" type="slidenum">
              <a:rPr lang="zh-CN" altLang="en-US" smtClean="0">
                <a:sym typeface="Arial" panose="020B0604020202020204" pitchFamily="34" charset="0"/>
              </a:rPr>
              <a:t>11</a:t>
            </a:fld>
            <a:r>
              <a:rPr lang="zh-CN" altLang="en-US">
                <a:sym typeface="Arial" panose="020B0604020202020204" pitchFamily="34" charset="0"/>
              </a:rPr>
              <a:t> </a:t>
            </a:r>
            <a:r>
              <a:rPr lang="en-US" altLang="zh-CN">
                <a:sym typeface="Arial" panose="020B0604020202020204" pitchFamily="34" charset="0"/>
              </a:rPr>
              <a:t>&gt;</a:t>
            </a:r>
            <a:endParaRPr lang="zh-CN" altLang="en-US" dirty="0">
              <a:sym typeface="Arial" panose="020B0604020202020204" pitchFamily="34" charset="0"/>
            </a:endParaRPr>
          </a:p>
        </p:txBody>
      </p:sp>
      <p:sp>
        <p:nvSpPr>
          <p:cNvPr id="5" name="文本框 4"/>
          <p:cNvSpPr txBox="1"/>
          <p:nvPr/>
        </p:nvSpPr>
        <p:spPr>
          <a:xfrm>
            <a:off x="1027703" y="1399669"/>
            <a:ext cx="4333405" cy="461665"/>
          </a:xfrm>
          <a:prstGeom prst="rect">
            <a:avLst/>
          </a:prstGeom>
          <a:noFill/>
        </p:spPr>
        <p:txBody>
          <a:bodyPr wrap="square" rtlCol="0">
            <a:spAutoFit/>
          </a:bodyPr>
          <a:lstStyle/>
          <a:p>
            <a:r>
              <a:rPr lang="zh-CN" altLang="en-US" sz="2400" dirty="0">
                <a:latin typeface="Times New Roman" panose="02020603050405020304" pitchFamily="18" charset="0"/>
                <a:ea typeface="黑体" panose="02010609060101010101" pitchFamily="49" charset="-122"/>
                <a:cs typeface="+mn-ea"/>
                <a:sym typeface="Arial" panose="020B0604020202020204" pitchFamily="34" charset="0"/>
              </a:rPr>
              <a:t>上传并在</a:t>
            </a:r>
            <a:r>
              <a:rPr lang="en-US" altLang="zh-CN" sz="2400" dirty="0">
                <a:latin typeface="Times New Roman" panose="02020603050405020304" pitchFamily="18" charset="0"/>
                <a:ea typeface="黑体" panose="02010609060101010101" pitchFamily="49" charset="-122"/>
                <a:cs typeface="+mn-ea"/>
                <a:sym typeface="Arial" panose="020B0604020202020204" pitchFamily="34" charset="0"/>
              </a:rPr>
              <a:t>HDFS</a:t>
            </a:r>
            <a:r>
              <a:rPr lang="zh-CN" altLang="en-US" sz="2400" dirty="0">
                <a:latin typeface="Times New Roman" panose="02020603050405020304" pitchFamily="18" charset="0"/>
                <a:ea typeface="黑体" panose="02010609060101010101" pitchFamily="49" charset="-122"/>
                <a:cs typeface="+mn-ea"/>
                <a:sym typeface="Arial" panose="020B0604020202020204" pitchFamily="34" charset="0"/>
              </a:rPr>
              <a:t>中查看数据</a:t>
            </a:r>
            <a:endParaRPr lang="en-US" altLang="zh-CN" sz="2400" dirty="0">
              <a:latin typeface="Times New Roman" panose="02020603050405020304" pitchFamily="18" charset="0"/>
              <a:ea typeface="黑体" panose="02010609060101010101" pitchFamily="49" charset="-122"/>
              <a:cs typeface="+mn-ea"/>
              <a:sym typeface="Arial" panose="020B0604020202020204" pitchFamily="34" charset="0"/>
            </a:endParaRPr>
          </a:p>
        </p:txBody>
      </p:sp>
      <p:pic>
        <p:nvPicPr>
          <p:cNvPr id="3" name="图片 2"/>
          <p:cNvPicPr>
            <a:picLocks noChangeAspect="1"/>
          </p:cNvPicPr>
          <p:nvPr/>
        </p:nvPicPr>
        <p:blipFill>
          <a:blip r:embed="rId3"/>
          <a:stretch>
            <a:fillRect/>
          </a:stretch>
        </p:blipFill>
        <p:spPr>
          <a:xfrm>
            <a:off x="2105246" y="2072181"/>
            <a:ext cx="9405938" cy="717638"/>
          </a:xfrm>
          <a:prstGeom prst="rect">
            <a:avLst/>
          </a:prstGeom>
        </p:spPr>
      </p:pic>
      <p:sp>
        <p:nvSpPr>
          <p:cNvPr id="6" name="矩形 5"/>
          <p:cNvSpPr/>
          <p:nvPr/>
        </p:nvSpPr>
        <p:spPr>
          <a:xfrm>
            <a:off x="643685" y="2215249"/>
            <a:ext cx="1136850" cy="369332"/>
          </a:xfrm>
          <a:prstGeom prst="rect">
            <a:avLst/>
          </a:prstGeom>
        </p:spPr>
        <p:txBody>
          <a:bodyPr wrap="none">
            <a:spAutoFit/>
          </a:bodyPr>
          <a:lstStyle/>
          <a:p>
            <a:r>
              <a:rPr lang="zh-CN" altLang="en-US" dirty="0">
                <a:latin typeface="Times New Roman" panose="02020603050405020304" pitchFamily="18" charset="0"/>
                <a:ea typeface="黑体" panose="02010609060101010101" pitchFamily="49" charset="-122"/>
                <a:cs typeface="+mn-ea"/>
                <a:sym typeface="Arial" panose="020B0604020202020204" pitchFamily="34" charset="0"/>
              </a:rPr>
              <a:t>文件上传</a:t>
            </a:r>
            <a:endParaRPr lang="zh-CN" altLang="en-US" dirty="0"/>
          </a:p>
        </p:txBody>
      </p:sp>
      <p:pic>
        <p:nvPicPr>
          <p:cNvPr id="7" name="图片 6"/>
          <p:cNvPicPr>
            <a:picLocks noChangeAspect="1"/>
          </p:cNvPicPr>
          <p:nvPr/>
        </p:nvPicPr>
        <p:blipFill>
          <a:blip r:embed="rId4"/>
          <a:stretch>
            <a:fillRect/>
          </a:stretch>
        </p:blipFill>
        <p:spPr>
          <a:xfrm>
            <a:off x="2105246" y="2938497"/>
            <a:ext cx="9405938" cy="3492116"/>
          </a:xfrm>
          <a:prstGeom prst="rect">
            <a:avLst/>
          </a:prstGeom>
        </p:spPr>
      </p:pic>
      <p:sp>
        <p:nvSpPr>
          <p:cNvPr id="9" name="矩形 8"/>
          <p:cNvSpPr/>
          <p:nvPr/>
        </p:nvSpPr>
        <p:spPr>
          <a:xfrm>
            <a:off x="643685" y="4499889"/>
            <a:ext cx="1107996" cy="369332"/>
          </a:xfrm>
          <a:prstGeom prst="rect">
            <a:avLst/>
          </a:prstGeom>
        </p:spPr>
        <p:txBody>
          <a:bodyPr wrap="none">
            <a:spAutoFit/>
          </a:bodyPr>
          <a:lstStyle/>
          <a:p>
            <a:r>
              <a:rPr lang="zh-CN" altLang="en-US" dirty="0">
                <a:latin typeface="Times New Roman" panose="02020603050405020304" pitchFamily="18" charset="0"/>
                <a:ea typeface="黑体" panose="02010609060101010101" pitchFamily="49" charset="-122"/>
                <a:cs typeface="+mn-ea"/>
                <a:sym typeface="Arial" panose="020B0604020202020204" pitchFamily="34" charset="0"/>
              </a:rPr>
              <a:t>查看数据</a:t>
            </a:r>
            <a:endParaRPr lang="zh-CN" alt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p:txBody>
          <a:bodyPr>
            <a:normAutofit/>
          </a:bodyPr>
          <a:lstStyle/>
          <a:p>
            <a:r>
              <a:rPr lang="en-US" altLang="zh-CN" dirty="0">
                <a:solidFill>
                  <a:srgbClr val="9A0001"/>
                </a:solidFill>
                <a:sym typeface="Arial" panose="020B0604020202020204" pitchFamily="34" charset="0"/>
              </a:rPr>
              <a:t>1.6 </a:t>
            </a:r>
            <a:r>
              <a:rPr lang="zh-CN" altLang="en-US" dirty="0">
                <a:solidFill>
                  <a:srgbClr val="9A0001"/>
                </a:solidFill>
                <a:sym typeface="Arial" panose="020B0604020202020204" pitchFamily="34" charset="0"/>
              </a:rPr>
              <a:t>数据分析</a:t>
            </a:r>
            <a:r>
              <a:rPr lang="en-US" altLang="zh-CN" dirty="0">
                <a:solidFill>
                  <a:srgbClr val="9A0001"/>
                </a:solidFill>
                <a:sym typeface="Arial" panose="020B0604020202020204" pitchFamily="34" charset="0"/>
              </a:rPr>
              <a:t>-MapReduce</a:t>
            </a:r>
          </a:p>
        </p:txBody>
      </p:sp>
      <p:sp>
        <p:nvSpPr>
          <p:cNvPr id="2" name="灯片编号占位符 1"/>
          <p:cNvSpPr>
            <a:spLocks noGrp="1"/>
          </p:cNvSpPr>
          <p:nvPr>
            <p:ph type="sldNum" sz="quarter" idx="4"/>
          </p:nvPr>
        </p:nvSpPr>
        <p:spPr/>
        <p:txBody>
          <a:bodyPr/>
          <a:lstStyle/>
          <a:p>
            <a:r>
              <a:rPr lang="en-US" altLang="zh-CN">
                <a:sym typeface="Arial" panose="020B0604020202020204" pitchFamily="34" charset="0"/>
              </a:rPr>
              <a:t>&lt; </a:t>
            </a:r>
            <a:fld id="{A548B57D-AE10-4CF7-A9DF-59FEFA91B28E}" type="slidenum">
              <a:rPr lang="zh-CN" altLang="en-US" smtClean="0">
                <a:sym typeface="Arial" panose="020B0604020202020204" pitchFamily="34" charset="0"/>
              </a:rPr>
              <a:t>12</a:t>
            </a:fld>
            <a:r>
              <a:rPr lang="zh-CN" altLang="en-US">
                <a:sym typeface="Arial" panose="020B0604020202020204" pitchFamily="34" charset="0"/>
              </a:rPr>
              <a:t> </a:t>
            </a:r>
            <a:r>
              <a:rPr lang="en-US" altLang="zh-CN">
                <a:sym typeface="Arial" panose="020B0604020202020204" pitchFamily="34" charset="0"/>
              </a:rPr>
              <a:t>&gt;</a:t>
            </a:r>
            <a:endParaRPr lang="zh-CN" altLang="en-US" dirty="0">
              <a:sym typeface="Arial" panose="020B0604020202020204" pitchFamily="34" charset="0"/>
            </a:endParaRPr>
          </a:p>
        </p:txBody>
      </p:sp>
      <p:sp>
        <p:nvSpPr>
          <p:cNvPr id="5" name="文本框 4"/>
          <p:cNvSpPr txBox="1"/>
          <p:nvPr/>
        </p:nvSpPr>
        <p:spPr>
          <a:xfrm>
            <a:off x="953386" y="1177635"/>
            <a:ext cx="10285228" cy="707886"/>
          </a:xfrm>
          <a:prstGeom prst="rect">
            <a:avLst/>
          </a:prstGeom>
          <a:noFill/>
        </p:spPr>
        <p:txBody>
          <a:bodyPr wrap="square" rtlCol="0">
            <a:spAutoFit/>
          </a:bodyPr>
          <a:lstStyle/>
          <a:p>
            <a:r>
              <a:rPr lang="zh-CN" altLang="en-US" sz="2000" dirty="0">
                <a:latin typeface="Times New Roman" panose="02020603050405020304" pitchFamily="18" charset="0"/>
                <a:ea typeface="黑体" panose="02010609060101010101" pitchFamily="49" charset="-122"/>
                <a:cs typeface="+mn-ea"/>
                <a:sym typeface="Arial" panose="020B0604020202020204" pitchFamily="34" charset="0"/>
              </a:rPr>
              <a:t>编写</a:t>
            </a:r>
            <a:r>
              <a:rPr lang="en-US" altLang="zh-CN" sz="2000" dirty="0" err="1">
                <a:latin typeface="Times New Roman" panose="02020603050405020304" pitchFamily="18" charset="0"/>
                <a:ea typeface="黑体" panose="02010609060101010101" pitchFamily="49" charset="-122"/>
                <a:cs typeface="+mn-ea"/>
                <a:sym typeface="Arial" panose="020B0604020202020204" pitchFamily="34" charset="0"/>
              </a:rPr>
              <a:t>topTimeSong</a:t>
            </a:r>
            <a:r>
              <a:rPr lang="zh-CN" altLang="en-US" sz="2000" dirty="0">
                <a:latin typeface="Times New Roman" panose="02020603050405020304" pitchFamily="18" charset="0"/>
                <a:ea typeface="黑体" panose="02010609060101010101" pitchFamily="49" charset="-122"/>
                <a:cs typeface="+mn-ea"/>
                <a:sym typeface="Arial" panose="020B0604020202020204" pitchFamily="34" charset="0"/>
              </a:rPr>
              <a:t>类</a:t>
            </a:r>
            <a:r>
              <a:rPr lang="en-US" altLang="zh-CN" sz="2000" dirty="0">
                <a:latin typeface="Times New Roman" panose="02020603050405020304" pitchFamily="18" charset="0"/>
                <a:ea typeface="黑体" panose="02010609060101010101" pitchFamily="49" charset="-122"/>
                <a:cs typeface="+mn-ea"/>
                <a:sym typeface="Arial" panose="020B0604020202020204" pitchFamily="34" charset="0"/>
              </a:rPr>
              <a:t>(MapReduce)</a:t>
            </a:r>
            <a:r>
              <a:rPr lang="zh-CN" altLang="en-US" sz="2000" dirty="0">
                <a:latin typeface="Times New Roman" panose="02020603050405020304" pitchFamily="18" charset="0"/>
                <a:ea typeface="黑体" panose="02010609060101010101" pitchFamily="49" charset="-122"/>
                <a:cs typeface="+mn-ea"/>
                <a:sym typeface="Arial" panose="020B0604020202020204" pitchFamily="34" charset="0"/>
              </a:rPr>
              <a:t>分析出用户播放（</a:t>
            </a:r>
            <a:r>
              <a:rPr lang="en-US" altLang="zh-CN" sz="2000" dirty="0" err="1">
                <a:latin typeface="Times New Roman" panose="02020603050405020304" pitchFamily="18" charset="0"/>
                <a:ea typeface="黑体" panose="02010609060101010101" pitchFamily="49" charset="-122"/>
                <a:cs typeface="+mn-ea"/>
                <a:sym typeface="Arial" panose="020B0604020202020204" pitchFamily="34" charset="0"/>
              </a:rPr>
              <a:t>action_type</a:t>
            </a:r>
            <a:r>
              <a:rPr lang="en-US" altLang="zh-CN" sz="2000" dirty="0">
                <a:latin typeface="Times New Roman" panose="02020603050405020304" pitchFamily="18" charset="0"/>
                <a:ea typeface="黑体" panose="02010609060101010101" pitchFamily="49" charset="-122"/>
                <a:cs typeface="+mn-ea"/>
                <a:sym typeface="Arial" panose="020B0604020202020204" pitchFamily="34" charset="0"/>
              </a:rPr>
              <a:t>=1</a:t>
            </a:r>
            <a:r>
              <a:rPr lang="zh-CN" altLang="en-US" sz="2000" dirty="0">
                <a:latin typeface="Times New Roman" panose="02020603050405020304" pitchFamily="18" charset="0"/>
                <a:ea typeface="黑体" panose="02010609060101010101" pitchFamily="49" charset="-122"/>
                <a:cs typeface="+mn-ea"/>
                <a:sym typeface="Arial" panose="020B0604020202020204" pitchFamily="34" charset="0"/>
              </a:rPr>
              <a:t>）次数前</a:t>
            </a:r>
            <a:r>
              <a:rPr lang="en-US" altLang="zh-CN" sz="2000" dirty="0">
                <a:latin typeface="Times New Roman" panose="02020603050405020304" pitchFamily="18" charset="0"/>
                <a:ea typeface="黑体" panose="02010609060101010101" pitchFamily="49" charset="-122"/>
                <a:cs typeface="+mn-ea"/>
                <a:sym typeface="Arial" panose="020B0604020202020204" pitchFamily="34" charset="0"/>
              </a:rPr>
              <a:t>10</a:t>
            </a:r>
            <a:r>
              <a:rPr lang="zh-CN" altLang="en-US" sz="2000" dirty="0">
                <a:latin typeface="Times New Roman" panose="02020603050405020304" pitchFamily="18" charset="0"/>
                <a:ea typeface="黑体" panose="02010609060101010101" pitchFamily="49" charset="-122"/>
                <a:cs typeface="+mn-ea"/>
                <a:sym typeface="Arial" panose="020B0604020202020204" pitchFamily="34" charset="0"/>
              </a:rPr>
              <a:t>的音乐，并将结果同时输出至</a:t>
            </a:r>
            <a:r>
              <a:rPr lang="en-US" altLang="zh-CN" sz="2000" dirty="0">
                <a:latin typeface="Times New Roman" panose="02020603050405020304" pitchFamily="18" charset="0"/>
                <a:ea typeface="黑体" panose="02010609060101010101" pitchFamily="49" charset="-122"/>
                <a:cs typeface="+mn-ea"/>
                <a:sym typeface="Arial" panose="020B0604020202020204" pitchFamily="34" charset="0"/>
              </a:rPr>
              <a:t>HDFS</a:t>
            </a:r>
            <a:r>
              <a:rPr lang="zh-CN" altLang="en-US" sz="2000" dirty="0">
                <a:latin typeface="Times New Roman" panose="02020603050405020304" pitchFamily="18" charset="0"/>
                <a:ea typeface="黑体" panose="02010609060101010101" pitchFamily="49" charset="-122"/>
                <a:cs typeface="+mn-ea"/>
                <a:sym typeface="Arial" panose="020B0604020202020204" pitchFamily="34" charset="0"/>
              </a:rPr>
              <a:t>和</a:t>
            </a:r>
            <a:r>
              <a:rPr lang="en-US" altLang="zh-CN" sz="2000" dirty="0">
                <a:latin typeface="Times New Roman" panose="02020603050405020304" pitchFamily="18" charset="0"/>
                <a:ea typeface="黑体" panose="02010609060101010101" pitchFamily="49" charset="-122"/>
                <a:cs typeface="+mn-ea"/>
                <a:sym typeface="Arial" panose="020B0604020202020204" pitchFamily="34" charset="0"/>
              </a:rPr>
              <a:t>MySQL</a:t>
            </a:r>
            <a:r>
              <a:rPr lang="zh-CN" altLang="en-US" sz="2000" dirty="0">
                <a:latin typeface="Times New Roman" panose="02020603050405020304" pitchFamily="18" charset="0"/>
                <a:ea typeface="黑体" panose="02010609060101010101" pitchFamily="49" charset="-122"/>
                <a:cs typeface="+mn-ea"/>
                <a:sym typeface="Arial" panose="020B0604020202020204" pitchFamily="34" charset="0"/>
              </a:rPr>
              <a:t>：</a:t>
            </a:r>
            <a:endParaRPr lang="en-US" altLang="zh-CN" sz="2000" dirty="0">
              <a:latin typeface="Times New Roman" panose="02020603050405020304" pitchFamily="18" charset="0"/>
              <a:ea typeface="黑体" panose="02010609060101010101" pitchFamily="49" charset="-122"/>
              <a:cs typeface="+mn-ea"/>
              <a:sym typeface="Arial" panose="020B0604020202020204" pitchFamily="34" charset="0"/>
            </a:endParaRPr>
          </a:p>
        </p:txBody>
      </p:sp>
      <p:pic>
        <p:nvPicPr>
          <p:cNvPr id="6" name="图片 5"/>
          <p:cNvPicPr>
            <a:picLocks noChangeAspect="1"/>
          </p:cNvPicPr>
          <p:nvPr/>
        </p:nvPicPr>
        <p:blipFill>
          <a:blip r:embed="rId3"/>
          <a:stretch>
            <a:fillRect/>
          </a:stretch>
        </p:blipFill>
        <p:spPr>
          <a:xfrm>
            <a:off x="570614" y="2202069"/>
            <a:ext cx="6312909" cy="3752164"/>
          </a:xfrm>
          <a:prstGeom prst="rect">
            <a:avLst/>
          </a:prstGeom>
        </p:spPr>
      </p:pic>
      <p:sp>
        <p:nvSpPr>
          <p:cNvPr id="7" name="文本框 6"/>
          <p:cNvSpPr txBox="1"/>
          <p:nvPr/>
        </p:nvSpPr>
        <p:spPr>
          <a:xfrm>
            <a:off x="7491751" y="1680708"/>
            <a:ext cx="4228214" cy="4933723"/>
          </a:xfrm>
          <a:prstGeom prst="rect">
            <a:avLst/>
          </a:prstGeom>
          <a:noFill/>
        </p:spPr>
        <p:txBody>
          <a:bodyPr wrap="square" rtlCol="0">
            <a:spAutoFit/>
          </a:bodyPr>
          <a:lstStyle/>
          <a:p>
            <a:pPr>
              <a:lnSpc>
                <a:spcPct val="130000"/>
              </a:lnSpc>
            </a:pPr>
            <a:r>
              <a:rPr lang="en-US" altLang="zh-CN" sz="2000" dirty="0">
                <a:latin typeface="Times New Roman" panose="02020603050405020304" pitchFamily="18" charset="0"/>
                <a:ea typeface="宋体" panose="02010600030101010101" pitchFamily="2" charset="-122"/>
                <a:cs typeface="+mn-ea"/>
                <a:sym typeface="Arial" panose="020B0604020202020204" pitchFamily="34" charset="0"/>
              </a:rPr>
              <a:t>map</a:t>
            </a:r>
            <a:r>
              <a:rPr lang="zh-CN" altLang="en-US" sz="2000" dirty="0">
                <a:latin typeface="Times New Roman" panose="02020603050405020304" pitchFamily="18" charset="0"/>
                <a:ea typeface="宋体" panose="02010600030101010101" pitchFamily="2" charset="-122"/>
                <a:cs typeface="+mn-ea"/>
                <a:sym typeface="Arial" panose="020B0604020202020204" pitchFamily="34" charset="0"/>
              </a:rPr>
              <a:t>：</a:t>
            </a:r>
            <a:endParaRPr lang="en-US" altLang="zh-CN" sz="2000" dirty="0">
              <a:latin typeface="Times New Roman" panose="02020603050405020304" pitchFamily="18" charset="0"/>
              <a:ea typeface="宋体" panose="02010600030101010101" pitchFamily="2" charset="-122"/>
              <a:cs typeface="+mn-ea"/>
              <a:sym typeface="Arial" panose="020B0604020202020204" pitchFamily="34" charset="0"/>
            </a:endParaRPr>
          </a:p>
          <a:p>
            <a:pPr marL="342900" indent="-342900">
              <a:lnSpc>
                <a:spcPct val="130000"/>
              </a:lnSpc>
              <a:buFont typeface="Wingdings" panose="05000000000000000000" pitchFamily="2" charset="2"/>
              <a:buChar char="Ø"/>
            </a:pPr>
            <a:r>
              <a:rPr lang="zh-CN" altLang="en-US" sz="2000" dirty="0">
                <a:latin typeface="Times New Roman" panose="02020603050405020304" pitchFamily="18" charset="0"/>
                <a:ea typeface="宋体" panose="02010600030101010101" pitchFamily="2" charset="-122"/>
                <a:cs typeface="+mn-ea"/>
                <a:sym typeface="Arial" panose="020B0604020202020204" pitchFamily="34" charset="0"/>
              </a:rPr>
              <a:t>从文件中逐行读取数据，并以 </a:t>
            </a:r>
            <a:r>
              <a:rPr lang="en-US" altLang="zh-CN" sz="2000" dirty="0">
                <a:latin typeface="Times New Roman" panose="02020603050405020304" pitchFamily="18" charset="0"/>
                <a:ea typeface="宋体" panose="02010600030101010101" pitchFamily="2" charset="-122"/>
                <a:cs typeface="+mn-ea"/>
                <a:sym typeface="Arial" panose="020B0604020202020204" pitchFamily="34" charset="0"/>
              </a:rPr>
              <a:t>’,’ </a:t>
            </a:r>
            <a:r>
              <a:rPr lang="zh-CN" altLang="en-US" sz="2000" dirty="0">
                <a:latin typeface="Times New Roman" panose="02020603050405020304" pitchFamily="18" charset="0"/>
                <a:ea typeface="宋体" panose="02010600030101010101" pitchFamily="2" charset="-122"/>
                <a:cs typeface="+mn-ea"/>
                <a:sym typeface="Arial" panose="020B0604020202020204" pitchFamily="34" charset="0"/>
              </a:rPr>
              <a:t>为分隔符取出</a:t>
            </a:r>
            <a:r>
              <a:rPr lang="en-US" altLang="zh-CN" sz="2000" dirty="0" err="1">
                <a:latin typeface="Times New Roman" panose="02020603050405020304" pitchFamily="18" charset="0"/>
                <a:ea typeface="宋体" panose="02010600030101010101" pitchFamily="2" charset="-122"/>
                <a:cs typeface="+mn-ea"/>
                <a:sym typeface="Arial" panose="020B0604020202020204" pitchFamily="34" charset="0"/>
              </a:rPr>
              <a:t>user_id</a:t>
            </a:r>
            <a:r>
              <a:rPr lang="zh-CN" altLang="en-US" sz="2000" dirty="0">
                <a:latin typeface="Times New Roman" panose="02020603050405020304" pitchFamily="18" charset="0"/>
                <a:ea typeface="宋体" panose="02010600030101010101" pitchFamily="2" charset="-122"/>
                <a:cs typeface="+mn-ea"/>
                <a:sym typeface="Arial" panose="020B0604020202020204" pitchFamily="34" charset="0"/>
              </a:rPr>
              <a:t>字段，</a:t>
            </a:r>
            <a:r>
              <a:rPr lang="en-US" altLang="zh-CN" sz="2000" dirty="0" err="1">
                <a:latin typeface="Times New Roman" panose="02020603050405020304" pitchFamily="18" charset="0"/>
                <a:ea typeface="宋体" panose="02010600030101010101" pitchFamily="2" charset="-122"/>
                <a:cs typeface="+mn-ea"/>
                <a:sym typeface="Arial" panose="020B0604020202020204" pitchFamily="34" charset="0"/>
              </a:rPr>
              <a:t>song_id</a:t>
            </a:r>
            <a:r>
              <a:rPr lang="zh-CN" altLang="en-US" sz="2000" dirty="0">
                <a:latin typeface="Times New Roman" panose="02020603050405020304" pitchFamily="18" charset="0"/>
                <a:ea typeface="宋体" panose="02010600030101010101" pitchFamily="2" charset="-122"/>
                <a:cs typeface="+mn-ea"/>
                <a:sym typeface="Arial" panose="020B0604020202020204" pitchFamily="34" charset="0"/>
              </a:rPr>
              <a:t>字段和</a:t>
            </a:r>
            <a:r>
              <a:rPr lang="en-US" altLang="zh-CN" sz="2000" dirty="0" err="1">
                <a:latin typeface="Times New Roman" panose="02020603050405020304" pitchFamily="18" charset="0"/>
                <a:ea typeface="宋体" panose="02010600030101010101" pitchFamily="2" charset="-122"/>
                <a:cs typeface="+mn-ea"/>
                <a:sym typeface="Arial" panose="020B0604020202020204" pitchFamily="34" charset="0"/>
              </a:rPr>
              <a:t>action_type</a:t>
            </a:r>
            <a:r>
              <a:rPr lang="zh-CN" altLang="en-US" sz="2000" dirty="0">
                <a:latin typeface="Times New Roman" panose="02020603050405020304" pitchFamily="18" charset="0"/>
                <a:ea typeface="宋体" panose="02010600030101010101" pitchFamily="2" charset="-122"/>
                <a:cs typeface="+mn-ea"/>
                <a:sym typeface="Arial" panose="020B0604020202020204" pitchFamily="34" charset="0"/>
              </a:rPr>
              <a:t>字段</a:t>
            </a:r>
            <a:endParaRPr lang="en-US" altLang="zh-CN" sz="2000" dirty="0">
              <a:latin typeface="Times New Roman" panose="02020603050405020304" pitchFamily="18" charset="0"/>
              <a:ea typeface="宋体" panose="02010600030101010101" pitchFamily="2" charset="-122"/>
              <a:cs typeface="+mn-ea"/>
              <a:sym typeface="Arial" panose="020B0604020202020204" pitchFamily="34" charset="0"/>
            </a:endParaRPr>
          </a:p>
          <a:p>
            <a:pPr marL="342900" indent="-342900">
              <a:lnSpc>
                <a:spcPct val="130000"/>
              </a:lnSpc>
              <a:buFont typeface="Wingdings" panose="05000000000000000000" pitchFamily="2" charset="2"/>
              <a:buChar char="Ø"/>
            </a:pPr>
            <a:endParaRPr lang="en-US" altLang="zh-CN" sz="1200" dirty="0">
              <a:latin typeface="Times New Roman" panose="02020603050405020304" pitchFamily="18" charset="0"/>
              <a:ea typeface="宋体" panose="02010600030101010101" pitchFamily="2" charset="-122"/>
              <a:cs typeface="+mn-ea"/>
              <a:sym typeface="Arial" panose="020B0604020202020204" pitchFamily="34" charset="0"/>
            </a:endParaRPr>
          </a:p>
          <a:p>
            <a:pPr marL="342900" indent="-342900">
              <a:lnSpc>
                <a:spcPct val="130000"/>
              </a:lnSpc>
              <a:buFont typeface="Wingdings" panose="05000000000000000000" pitchFamily="2" charset="2"/>
              <a:buChar char="Ø"/>
            </a:pPr>
            <a:r>
              <a:rPr lang="zh-CN" altLang="en-US" sz="2000" dirty="0">
                <a:latin typeface="Times New Roman" panose="02020603050405020304" pitchFamily="18" charset="0"/>
                <a:ea typeface="宋体" panose="02010600030101010101" pitchFamily="2" charset="-122"/>
                <a:cs typeface="+mn-ea"/>
                <a:sym typeface="Arial" panose="020B0604020202020204" pitchFamily="34" charset="0"/>
              </a:rPr>
              <a:t>如果</a:t>
            </a:r>
            <a:r>
              <a:rPr lang="en-US" altLang="zh-CN" sz="2000" dirty="0" err="1">
                <a:latin typeface="Times New Roman" panose="02020603050405020304" pitchFamily="18" charset="0"/>
                <a:ea typeface="宋体" panose="02010600030101010101" pitchFamily="2" charset="-122"/>
                <a:cs typeface="+mn-ea"/>
                <a:sym typeface="Arial" panose="020B0604020202020204" pitchFamily="34" charset="0"/>
              </a:rPr>
              <a:t>action_type</a:t>
            </a:r>
            <a:r>
              <a:rPr lang="zh-CN" altLang="en-US" sz="2000" dirty="0">
                <a:latin typeface="Times New Roman" panose="02020603050405020304" pitchFamily="18" charset="0"/>
                <a:ea typeface="宋体" panose="02010600030101010101" pitchFamily="2" charset="-122"/>
                <a:cs typeface="+mn-ea"/>
                <a:sym typeface="Arial" panose="020B0604020202020204" pitchFamily="34" charset="0"/>
              </a:rPr>
              <a:t>为</a:t>
            </a:r>
            <a:r>
              <a:rPr lang="en-US" altLang="zh-CN" sz="2000" dirty="0">
                <a:latin typeface="Times New Roman" panose="02020603050405020304" pitchFamily="18" charset="0"/>
                <a:ea typeface="宋体" panose="02010600030101010101" pitchFamily="2" charset="-122"/>
                <a:cs typeface="+mn-ea"/>
                <a:sym typeface="Arial" panose="020B0604020202020204" pitchFamily="34" charset="0"/>
              </a:rPr>
              <a:t>1</a:t>
            </a:r>
            <a:r>
              <a:rPr lang="zh-CN" altLang="en-US" sz="2000" dirty="0">
                <a:latin typeface="Times New Roman" panose="02020603050405020304" pitchFamily="18" charset="0"/>
                <a:ea typeface="宋体" panose="02010600030101010101" pitchFamily="2" charset="-122"/>
                <a:cs typeface="+mn-ea"/>
                <a:sym typeface="Arial" panose="020B0604020202020204" pitchFamily="34" charset="0"/>
              </a:rPr>
              <a:t>，则向上下文写入键值对</a:t>
            </a:r>
            <a:r>
              <a:rPr lang="en-US" altLang="zh-CN" sz="2000" dirty="0">
                <a:latin typeface="Times New Roman" panose="02020603050405020304" pitchFamily="18" charset="0"/>
                <a:ea typeface="宋体" panose="02010600030101010101" pitchFamily="2" charset="-122"/>
                <a:cs typeface="+mn-ea"/>
                <a:sym typeface="Arial" panose="020B0604020202020204" pitchFamily="34" charset="0"/>
              </a:rPr>
              <a:t>&lt;key, value&gt; = &lt;</a:t>
            </a:r>
            <a:r>
              <a:rPr lang="en-US" altLang="zh-CN" sz="2000" dirty="0" err="1">
                <a:latin typeface="Times New Roman" panose="02020603050405020304" pitchFamily="18" charset="0"/>
                <a:ea typeface="宋体" panose="02010600030101010101" pitchFamily="2" charset="-122"/>
                <a:cs typeface="+mn-ea"/>
                <a:sym typeface="Arial" panose="020B0604020202020204" pitchFamily="34" charset="0"/>
              </a:rPr>
              <a:t>song_id</a:t>
            </a:r>
            <a:r>
              <a:rPr lang="en-US" altLang="zh-CN" sz="2000" dirty="0">
                <a:latin typeface="Times New Roman" panose="02020603050405020304" pitchFamily="18" charset="0"/>
                <a:ea typeface="宋体" panose="02010600030101010101" pitchFamily="2" charset="-122"/>
                <a:cs typeface="+mn-ea"/>
                <a:sym typeface="Arial" panose="020B0604020202020204" pitchFamily="34" charset="0"/>
              </a:rPr>
              <a:t>, 1&gt;</a:t>
            </a:r>
            <a:r>
              <a:rPr lang="zh-CN" altLang="en-US" sz="2000" dirty="0">
                <a:latin typeface="Times New Roman" panose="02020603050405020304" pitchFamily="18" charset="0"/>
                <a:ea typeface="宋体" panose="02010600030101010101" pitchFamily="2" charset="-122"/>
                <a:cs typeface="+mn-ea"/>
                <a:sym typeface="Arial" panose="020B0604020202020204" pitchFamily="34" charset="0"/>
              </a:rPr>
              <a:t>，记为一次播放行为</a:t>
            </a:r>
            <a:endParaRPr lang="en-US" altLang="zh-CN" sz="2000" dirty="0">
              <a:latin typeface="Times New Roman" panose="02020603050405020304" pitchFamily="18" charset="0"/>
              <a:ea typeface="宋体" panose="02010600030101010101" pitchFamily="2" charset="-122"/>
              <a:cs typeface="+mn-ea"/>
              <a:sym typeface="Arial" panose="020B0604020202020204" pitchFamily="34" charset="0"/>
            </a:endParaRPr>
          </a:p>
          <a:p>
            <a:pPr marL="342900" indent="-342900">
              <a:lnSpc>
                <a:spcPct val="130000"/>
              </a:lnSpc>
              <a:buFont typeface="Wingdings" panose="05000000000000000000" pitchFamily="2" charset="2"/>
              <a:buChar char="Ø"/>
            </a:pPr>
            <a:endParaRPr lang="en-US" altLang="zh-CN" sz="1200" dirty="0">
              <a:latin typeface="Times New Roman" panose="02020603050405020304" pitchFamily="18" charset="0"/>
              <a:ea typeface="宋体" panose="02010600030101010101" pitchFamily="2" charset="-122"/>
              <a:cs typeface="+mn-ea"/>
              <a:sym typeface="Arial" panose="020B0604020202020204" pitchFamily="34" charset="0"/>
            </a:endParaRPr>
          </a:p>
          <a:p>
            <a:pPr marL="342900" indent="-342900">
              <a:lnSpc>
                <a:spcPct val="130000"/>
              </a:lnSpc>
              <a:buFont typeface="Wingdings" panose="05000000000000000000" pitchFamily="2" charset="2"/>
              <a:buChar char="Ø"/>
            </a:pPr>
            <a:r>
              <a:rPr lang="zh-CN" altLang="en-US" sz="2000" dirty="0">
                <a:latin typeface="Times New Roman" panose="02020603050405020304" pitchFamily="18" charset="0"/>
                <a:ea typeface="宋体" panose="02010600030101010101" pitchFamily="2" charset="-122"/>
                <a:cs typeface="+mn-ea"/>
                <a:sym typeface="Arial" panose="020B0604020202020204" pitchFamily="34" charset="0"/>
              </a:rPr>
              <a:t>如果</a:t>
            </a:r>
            <a:r>
              <a:rPr lang="en-US" altLang="zh-CN" sz="2000" dirty="0" err="1">
                <a:latin typeface="Times New Roman" panose="02020603050405020304" pitchFamily="18" charset="0"/>
                <a:ea typeface="宋体" panose="02010600030101010101" pitchFamily="2" charset="-122"/>
                <a:cs typeface="+mn-ea"/>
                <a:sym typeface="Arial" panose="020B0604020202020204" pitchFamily="34" charset="0"/>
              </a:rPr>
              <a:t>action_type</a:t>
            </a:r>
            <a:r>
              <a:rPr lang="zh-CN" altLang="en-US" sz="2000" dirty="0">
                <a:latin typeface="Times New Roman" panose="02020603050405020304" pitchFamily="18" charset="0"/>
                <a:ea typeface="宋体" panose="02010600030101010101" pitchFamily="2" charset="-122"/>
                <a:cs typeface="+mn-ea"/>
                <a:sym typeface="Arial" panose="020B0604020202020204" pitchFamily="34" charset="0"/>
              </a:rPr>
              <a:t>不为</a:t>
            </a:r>
            <a:r>
              <a:rPr lang="en-US" altLang="zh-CN" sz="2000" dirty="0">
                <a:latin typeface="Times New Roman" panose="02020603050405020304" pitchFamily="18" charset="0"/>
                <a:ea typeface="宋体" panose="02010600030101010101" pitchFamily="2" charset="-122"/>
                <a:cs typeface="+mn-ea"/>
                <a:sym typeface="Arial" panose="020B0604020202020204" pitchFamily="34" charset="0"/>
              </a:rPr>
              <a:t>1</a:t>
            </a:r>
            <a:r>
              <a:rPr lang="zh-CN" altLang="en-US" sz="2000" dirty="0">
                <a:latin typeface="Times New Roman" panose="02020603050405020304" pitchFamily="18" charset="0"/>
                <a:ea typeface="宋体" panose="02010600030101010101" pitchFamily="2" charset="-122"/>
                <a:cs typeface="+mn-ea"/>
                <a:sym typeface="Arial" panose="020B0604020202020204" pitchFamily="34" charset="0"/>
              </a:rPr>
              <a:t>，则向上下文写入键值对</a:t>
            </a:r>
            <a:r>
              <a:rPr lang="en-US" altLang="zh-CN" sz="2000" dirty="0">
                <a:latin typeface="Times New Roman" panose="02020603050405020304" pitchFamily="18" charset="0"/>
                <a:ea typeface="宋体" panose="02010600030101010101" pitchFamily="2" charset="-122"/>
                <a:cs typeface="+mn-ea"/>
                <a:sym typeface="Arial" panose="020B0604020202020204" pitchFamily="34" charset="0"/>
              </a:rPr>
              <a:t>&lt;key, value&gt; = &lt;</a:t>
            </a:r>
            <a:r>
              <a:rPr lang="en-US" altLang="zh-CN" sz="2000" dirty="0" err="1">
                <a:latin typeface="Times New Roman" panose="02020603050405020304" pitchFamily="18" charset="0"/>
                <a:ea typeface="宋体" panose="02010600030101010101" pitchFamily="2" charset="-122"/>
                <a:cs typeface="+mn-ea"/>
                <a:sym typeface="Arial" panose="020B0604020202020204" pitchFamily="34" charset="0"/>
              </a:rPr>
              <a:t>song_id</a:t>
            </a:r>
            <a:r>
              <a:rPr lang="en-US" altLang="zh-CN" sz="2000" dirty="0">
                <a:latin typeface="Times New Roman" panose="02020603050405020304" pitchFamily="18" charset="0"/>
                <a:ea typeface="宋体" panose="02010600030101010101" pitchFamily="2" charset="-122"/>
                <a:cs typeface="+mn-ea"/>
                <a:sym typeface="Arial" panose="020B0604020202020204" pitchFamily="34" charset="0"/>
              </a:rPr>
              <a:t>, 0&gt;</a:t>
            </a:r>
            <a:r>
              <a:rPr lang="zh-CN" altLang="en-US" sz="2000" dirty="0">
                <a:latin typeface="Times New Roman" panose="02020603050405020304" pitchFamily="18" charset="0"/>
                <a:ea typeface="宋体" panose="02010600030101010101" pitchFamily="2" charset="-122"/>
                <a:cs typeface="+mn-ea"/>
                <a:sym typeface="Arial" panose="020B0604020202020204" pitchFamily="34" charset="0"/>
              </a:rPr>
              <a:t>，记为零次播放行为</a:t>
            </a:r>
            <a:endParaRPr lang="en-US" altLang="zh-CN" sz="2000" dirty="0">
              <a:latin typeface="Times New Roman" panose="02020603050405020304" pitchFamily="18" charset="0"/>
              <a:ea typeface="宋体" panose="02010600030101010101" pitchFamily="2" charset="-122"/>
              <a:cs typeface="+mn-ea"/>
              <a:sym typeface="Arial" panose="020B0604020202020204" pitchFamily="34" charset="0"/>
            </a:endParaRPr>
          </a:p>
          <a:p>
            <a:pPr marL="342900" indent="-342900">
              <a:lnSpc>
                <a:spcPct val="130000"/>
              </a:lnSpc>
              <a:buFont typeface="Wingdings" panose="05000000000000000000" pitchFamily="2" charset="2"/>
              <a:buChar char="Ø"/>
            </a:pPr>
            <a:endParaRPr lang="zh-CN" altLang="en-US" sz="2000" dirty="0">
              <a:latin typeface="Times New Roman" panose="02020603050405020304" pitchFamily="18" charset="0"/>
              <a:ea typeface="宋体" panose="02010600030101010101" pitchFamily="2" charset="-122"/>
              <a:cs typeface="+mn-ea"/>
              <a:sym typeface="Arial" panose="020B0604020202020204" pitchFamily="34" charset="0"/>
            </a:endParaRPr>
          </a:p>
        </p:txBody>
      </p:sp>
      <p:sp>
        <p:nvSpPr>
          <p:cNvPr id="9" name="矩形 8"/>
          <p:cNvSpPr/>
          <p:nvPr/>
        </p:nvSpPr>
        <p:spPr>
          <a:xfrm>
            <a:off x="2753884" y="6078786"/>
            <a:ext cx="1946367" cy="461665"/>
          </a:xfrm>
          <a:prstGeom prst="rect">
            <a:avLst/>
          </a:prstGeom>
        </p:spPr>
        <p:txBody>
          <a:bodyPr wrap="none">
            <a:spAutoFit/>
          </a:bodyPr>
          <a:lstStyle/>
          <a:p>
            <a:r>
              <a:rPr lang="en-US" altLang="zh-CN" sz="2400" b="1" dirty="0" err="1">
                <a:latin typeface="Times New Roman" panose="02020603050405020304" pitchFamily="18" charset="0"/>
                <a:ea typeface="宋体" panose="02010600030101010101" pitchFamily="2" charset="-122"/>
                <a:cs typeface="+mn-ea"/>
                <a:sym typeface="Arial" panose="020B0604020202020204" pitchFamily="34" charset="0"/>
              </a:rPr>
              <a:t>MapperClass</a:t>
            </a:r>
            <a:endParaRPr lang="zh-CN" altLang="en-US" sz="2400" b="1"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p:txBody>
          <a:bodyPr>
            <a:normAutofit/>
          </a:bodyPr>
          <a:lstStyle/>
          <a:p>
            <a:r>
              <a:rPr lang="en-US" altLang="zh-CN" dirty="0">
                <a:solidFill>
                  <a:srgbClr val="9A0001"/>
                </a:solidFill>
                <a:sym typeface="Arial" panose="020B0604020202020204" pitchFamily="34" charset="0"/>
              </a:rPr>
              <a:t>1.6 </a:t>
            </a:r>
            <a:r>
              <a:rPr lang="zh-CN" altLang="en-US" dirty="0">
                <a:solidFill>
                  <a:srgbClr val="9A0001"/>
                </a:solidFill>
                <a:sym typeface="Arial" panose="020B0604020202020204" pitchFamily="34" charset="0"/>
              </a:rPr>
              <a:t>数据分析</a:t>
            </a:r>
            <a:r>
              <a:rPr lang="en-US" altLang="zh-CN" dirty="0">
                <a:solidFill>
                  <a:srgbClr val="9A0001"/>
                </a:solidFill>
                <a:sym typeface="Arial" panose="020B0604020202020204" pitchFamily="34" charset="0"/>
              </a:rPr>
              <a:t>-MapReduce</a:t>
            </a:r>
            <a:endParaRPr lang="zh-CN" altLang="en-US" dirty="0">
              <a:solidFill>
                <a:srgbClr val="9A0001"/>
              </a:solidFill>
              <a:sym typeface="Arial" panose="020B0604020202020204" pitchFamily="34" charset="0"/>
            </a:endParaRPr>
          </a:p>
        </p:txBody>
      </p:sp>
      <p:sp>
        <p:nvSpPr>
          <p:cNvPr id="2" name="灯片编号占位符 1"/>
          <p:cNvSpPr>
            <a:spLocks noGrp="1"/>
          </p:cNvSpPr>
          <p:nvPr>
            <p:ph type="sldNum" sz="quarter" idx="4"/>
          </p:nvPr>
        </p:nvSpPr>
        <p:spPr/>
        <p:txBody>
          <a:bodyPr/>
          <a:lstStyle/>
          <a:p>
            <a:r>
              <a:rPr lang="en-US" altLang="zh-CN">
                <a:sym typeface="Arial" panose="020B0604020202020204" pitchFamily="34" charset="0"/>
              </a:rPr>
              <a:t>&lt; </a:t>
            </a:r>
            <a:fld id="{A548B57D-AE10-4CF7-A9DF-59FEFA91B28E}" type="slidenum">
              <a:rPr lang="zh-CN" altLang="en-US" smtClean="0">
                <a:sym typeface="Arial" panose="020B0604020202020204" pitchFamily="34" charset="0"/>
              </a:rPr>
              <a:t>13</a:t>
            </a:fld>
            <a:r>
              <a:rPr lang="zh-CN" altLang="en-US">
                <a:sym typeface="Arial" panose="020B0604020202020204" pitchFamily="34" charset="0"/>
              </a:rPr>
              <a:t> </a:t>
            </a:r>
            <a:r>
              <a:rPr lang="en-US" altLang="zh-CN">
                <a:sym typeface="Arial" panose="020B0604020202020204" pitchFamily="34" charset="0"/>
              </a:rPr>
              <a:t>&gt;</a:t>
            </a:r>
            <a:endParaRPr lang="zh-CN" altLang="en-US" dirty="0">
              <a:sym typeface="Arial" panose="020B0604020202020204" pitchFamily="34" charset="0"/>
            </a:endParaRPr>
          </a:p>
        </p:txBody>
      </p:sp>
      <p:sp>
        <p:nvSpPr>
          <p:cNvPr id="5" name="文本框 4"/>
          <p:cNvSpPr txBox="1"/>
          <p:nvPr/>
        </p:nvSpPr>
        <p:spPr>
          <a:xfrm>
            <a:off x="953386" y="1177635"/>
            <a:ext cx="10285228" cy="707886"/>
          </a:xfrm>
          <a:prstGeom prst="rect">
            <a:avLst/>
          </a:prstGeom>
          <a:noFill/>
        </p:spPr>
        <p:txBody>
          <a:bodyPr wrap="square" rtlCol="0">
            <a:spAutoFit/>
          </a:bodyPr>
          <a:lstStyle/>
          <a:p>
            <a:r>
              <a:rPr lang="zh-CN" altLang="en-US" sz="2000" dirty="0">
                <a:latin typeface="Times New Roman" panose="02020603050405020304" pitchFamily="18" charset="0"/>
                <a:ea typeface="黑体" panose="02010609060101010101" pitchFamily="49" charset="-122"/>
                <a:cs typeface="+mn-ea"/>
                <a:sym typeface="Arial" panose="020B0604020202020204" pitchFamily="34" charset="0"/>
              </a:rPr>
              <a:t>编写</a:t>
            </a:r>
            <a:r>
              <a:rPr lang="en-US" altLang="zh-CN" sz="2000" dirty="0" err="1">
                <a:latin typeface="Times New Roman" panose="02020603050405020304" pitchFamily="18" charset="0"/>
                <a:ea typeface="黑体" panose="02010609060101010101" pitchFamily="49" charset="-122"/>
                <a:cs typeface="+mn-ea"/>
                <a:sym typeface="Arial" panose="020B0604020202020204" pitchFamily="34" charset="0"/>
              </a:rPr>
              <a:t>topTimeSong</a:t>
            </a:r>
            <a:r>
              <a:rPr lang="zh-CN" altLang="en-US" sz="2000" dirty="0">
                <a:latin typeface="Times New Roman" panose="02020603050405020304" pitchFamily="18" charset="0"/>
                <a:ea typeface="黑体" panose="02010609060101010101" pitchFamily="49" charset="-122"/>
                <a:cs typeface="+mn-ea"/>
                <a:sym typeface="Arial" panose="020B0604020202020204" pitchFamily="34" charset="0"/>
              </a:rPr>
              <a:t>类</a:t>
            </a:r>
            <a:r>
              <a:rPr lang="en-US" altLang="zh-CN" sz="2000" dirty="0">
                <a:latin typeface="Times New Roman" panose="02020603050405020304" pitchFamily="18" charset="0"/>
                <a:ea typeface="黑体" panose="02010609060101010101" pitchFamily="49" charset="-122"/>
                <a:cs typeface="+mn-ea"/>
                <a:sym typeface="Arial" panose="020B0604020202020204" pitchFamily="34" charset="0"/>
              </a:rPr>
              <a:t>(MapReduce)</a:t>
            </a:r>
            <a:r>
              <a:rPr lang="zh-CN" altLang="en-US" sz="2000" dirty="0">
                <a:latin typeface="Times New Roman" panose="02020603050405020304" pitchFamily="18" charset="0"/>
                <a:ea typeface="黑体" panose="02010609060101010101" pitchFamily="49" charset="-122"/>
                <a:cs typeface="+mn-ea"/>
                <a:sym typeface="Arial" panose="020B0604020202020204" pitchFamily="34" charset="0"/>
              </a:rPr>
              <a:t>分析出用户播放（</a:t>
            </a:r>
            <a:r>
              <a:rPr lang="en-US" altLang="zh-CN" sz="2000" dirty="0" err="1">
                <a:latin typeface="Times New Roman" panose="02020603050405020304" pitchFamily="18" charset="0"/>
                <a:ea typeface="黑体" panose="02010609060101010101" pitchFamily="49" charset="-122"/>
                <a:cs typeface="+mn-ea"/>
                <a:sym typeface="Arial" panose="020B0604020202020204" pitchFamily="34" charset="0"/>
              </a:rPr>
              <a:t>action_type</a:t>
            </a:r>
            <a:r>
              <a:rPr lang="en-US" altLang="zh-CN" sz="2000" dirty="0">
                <a:latin typeface="Times New Roman" panose="02020603050405020304" pitchFamily="18" charset="0"/>
                <a:ea typeface="黑体" panose="02010609060101010101" pitchFamily="49" charset="-122"/>
                <a:cs typeface="+mn-ea"/>
                <a:sym typeface="Arial" panose="020B0604020202020204" pitchFamily="34" charset="0"/>
              </a:rPr>
              <a:t>=1</a:t>
            </a:r>
            <a:r>
              <a:rPr lang="zh-CN" altLang="en-US" sz="2000" dirty="0">
                <a:latin typeface="Times New Roman" panose="02020603050405020304" pitchFamily="18" charset="0"/>
                <a:ea typeface="黑体" panose="02010609060101010101" pitchFamily="49" charset="-122"/>
                <a:cs typeface="+mn-ea"/>
                <a:sym typeface="Arial" panose="020B0604020202020204" pitchFamily="34" charset="0"/>
              </a:rPr>
              <a:t>）次数前</a:t>
            </a:r>
            <a:r>
              <a:rPr lang="en-US" altLang="zh-CN" sz="2000" dirty="0">
                <a:latin typeface="Times New Roman" panose="02020603050405020304" pitchFamily="18" charset="0"/>
                <a:ea typeface="黑体" panose="02010609060101010101" pitchFamily="49" charset="-122"/>
                <a:cs typeface="+mn-ea"/>
                <a:sym typeface="Arial" panose="020B0604020202020204" pitchFamily="34" charset="0"/>
              </a:rPr>
              <a:t>10</a:t>
            </a:r>
            <a:r>
              <a:rPr lang="zh-CN" altLang="en-US" sz="2000" dirty="0">
                <a:latin typeface="Times New Roman" panose="02020603050405020304" pitchFamily="18" charset="0"/>
                <a:ea typeface="黑体" panose="02010609060101010101" pitchFamily="49" charset="-122"/>
                <a:cs typeface="+mn-ea"/>
                <a:sym typeface="Arial" panose="020B0604020202020204" pitchFamily="34" charset="0"/>
              </a:rPr>
              <a:t>的音乐，并将结果同时输出至</a:t>
            </a:r>
            <a:r>
              <a:rPr lang="en-US" altLang="zh-CN" sz="2000" dirty="0">
                <a:latin typeface="Times New Roman" panose="02020603050405020304" pitchFamily="18" charset="0"/>
                <a:ea typeface="黑体" panose="02010609060101010101" pitchFamily="49" charset="-122"/>
                <a:cs typeface="+mn-ea"/>
                <a:sym typeface="Arial" panose="020B0604020202020204" pitchFamily="34" charset="0"/>
              </a:rPr>
              <a:t>HDFS</a:t>
            </a:r>
            <a:r>
              <a:rPr lang="zh-CN" altLang="en-US" sz="2000" dirty="0">
                <a:latin typeface="Times New Roman" panose="02020603050405020304" pitchFamily="18" charset="0"/>
                <a:ea typeface="黑体" panose="02010609060101010101" pitchFamily="49" charset="-122"/>
                <a:cs typeface="+mn-ea"/>
                <a:sym typeface="Arial" panose="020B0604020202020204" pitchFamily="34" charset="0"/>
              </a:rPr>
              <a:t>和</a:t>
            </a:r>
            <a:r>
              <a:rPr lang="en-US" altLang="zh-CN" sz="2000" dirty="0">
                <a:latin typeface="Times New Roman" panose="02020603050405020304" pitchFamily="18" charset="0"/>
                <a:ea typeface="黑体" panose="02010609060101010101" pitchFamily="49" charset="-122"/>
                <a:cs typeface="+mn-ea"/>
                <a:sym typeface="Arial" panose="020B0604020202020204" pitchFamily="34" charset="0"/>
              </a:rPr>
              <a:t>MySQL</a:t>
            </a:r>
            <a:r>
              <a:rPr lang="zh-CN" altLang="en-US" sz="2000" dirty="0">
                <a:latin typeface="Times New Roman" panose="02020603050405020304" pitchFamily="18" charset="0"/>
                <a:ea typeface="黑体" panose="02010609060101010101" pitchFamily="49" charset="-122"/>
                <a:cs typeface="+mn-ea"/>
                <a:sym typeface="Arial" panose="020B0604020202020204" pitchFamily="34" charset="0"/>
              </a:rPr>
              <a:t>：</a:t>
            </a:r>
            <a:endParaRPr lang="en-US" altLang="zh-CN" sz="2000" dirty="0">
              <a:latin typeface="Times New Roman" panose="02020603050405020304" pitchFamily="18" charset="0"/>
              <a:ea typeface="黑体" panose="02010609060101010101" pitchFamily="49" charset="-122"/>
              <a:cs typeface="+mn-ea"/>
              <a:sym typeface="Arial" panose="020B0604020202020204" pitchFamily="34" charset="0"/>
            </a:endParaRPr>
          </a:p>
        </p:txBody>
      </p:sp>
      <p:sp>
        <p:nvSpPr>
          <p:cNvPr id="7" name="文本框 6"/>
          <p:cNvSpPr txBox="1"/>
          <p:nvPr/>
        </p:nvSpPr>
        <p:spPr>
          <a:xfrm>
            <a:off x="7387559" y="1885521"/>
            <a:ext cx="4228214" cy="3730317"/>
          </a:xfrm>
          <a:prstGeom prst="rect">
            <a:avLst/>
          </a:prstGeom>
          <a:noFill/>
        </p:spPr>
        <p:txBody>
          <a:bodyPr wrap="square" rtlCol="0">
            <a:spAutoFit/>
          </a:bodyPr>
          <a:lstStyle/>
          <a:p>
            <a:pPr>
              <a:lnSpc>
                <a:spcPct val="130000"/>
              </a:lnSpc>
            </a:pPr>
            <a:r>
              <a:rPr lang="en-US" altLang="zh-CN" sz="2000" dirty="0">
                <a:latin typeface="Times New Roman" panose="02020603050405020304" pitchFamily="18" charset="0"/>
                <a:ea typeface="宋体" panose="02010600030101010101" pitchFamily="2" charset="-122"/>
                <a:cs typeface="+mn-ea"/>
                <a:sym typeface="Arial" panose="020B0604020202020204" pitchFamily="34" charset="0"/>
              </a:rPr>
              <a:t>reduce</a:t>
            </a:r>
            <a:r>
              <a:rPr lang="zh-CN" altLang="en-US" sz="2000" dirty="0">
                <a:latin typeface="Times New Roman" panose="02020603050405020304" pitchFamily="18" charset="0"/>
                <a:ea typeface="宋体" panose="02010600030101010101" pitchFamily="2" charset="-122"/>
                <a:cs typeface="+mn-ea"/>
                <a:sym typeface="Arial" panose="020B0604020202020204" pitchFamily="34" charset="0"/>
              </a:rPr>
              <a:t>：</a:t>
            </a:r>
            <a:endParaRPr lang="en-US" altLang="zh-CN" sz="2000" dirty="0">
              <a:latin typeface="Times New Roman" panose="02020603050405020304" pitchFamily="18" charset="0"/>
              <a:ea typeface="宋体" panose="02010600030101010101" pitchFamily="2" charset="-122"/>
              <a:cs typeface="+mn-ea"/>
              <a:sym typeface="Arial" panose="020B0604020202020204" pitchFamily="34" charset="0"/>
            </a:endParaRPr>
          </a:p>
          <a:p>
            <a:pPr marL="342900" indent="-342900">
              <a:lnSpc>
                <a:spcPct val="130000"/>
              </a:lnSpc>
              <a:buFont typeface="Wingdings" panose="05000000000000000000" pitchFamily="2" charset="2"/>
              <a:buChar char="Ø"/>
            </a:pPr>
            <a:r>
              <a:rPr lang="zh-CN" altLang="en-US" sz="2000" dirty="0">
                <a:latin typeface="Times New Roman" panose="02020603050405020304" pitchFamily="18" charset="0"/>
                <a:ea typeface="宋体" panose="02010600030101010101" pitchFamily="2" charset="-122"/>
                <a:cs typeface="+mn-ea"/>
                <a:sym typeface="Arial" panose="020B0604020202020204" pitchFamily="34" charset="0"/>
              </a:rPr>
              <a:t>根据</a:t>
            </a:r>
            <a:r>
              <a:rPr lang="en-US" altLang="zh-CN" sz="2000" dirty="0" err="1">
                <a:latin typeface="Times New Roman" panose="02020603050405020304" pitchFamily="18" charset="0"/>
                <a:ea typeface="宋体" panose="02010600030101010101" pitchFamily="2" charset="-122"/>
                <a:cs typeface="+mn-ea"/>
                <a:sym typeface="Arial" panose="020B0604020202020204" pitchFamily="34" charset="0"/>
              </a:rPr>
              <a:t>MapperClass</a:t>
            </a:r>
            <a:r>
              <a:rPr lang="zh-CN" altLang="en-US" sz="2000" dirty="0">
                <a:latin typeface="Times New Roman" panose="02020603050405020304" pitchFamily="18" charset="0"/>
                <a:ea typeface="宋体" panose="02010600030101010101" pitchFamily="2" charset="-122"/>
                <a:cs typeface="+mn-ea"/>
                <a:sym typeface="Arial" panose="020B0604020202020204" pitchFamily="34" charset="0"/>
              </a:rPr>
              <a:t>提供的键值对计算出每个</a:t>
            </a:r>
            <a:r>
              <a:rPr lang="en-US" altLang="zh-CN" sz="2000" dirty="0" err="1">
                <a:latin typeface="Times New Roman" panose="02020603050405020304" pitchFamily="18" charset="0"/>
                <a:ea typeface="宋体" panose="02010600030101010101" pitchFamily="2" charset="-122"/>
                <a:cs typeface="+mn-ea"/>
                <a:sym typeface="Arial" panose="020B0604020202020204" pitchFamily="34" charset="0"/>
              </a:rPr>
              <a:t>song_id</a:t>
            </a:r>
            <a:r>
              <a:rPr lang="zh-CN" altLang="en-US" sz="2000" dirty="0">
                <a:latin typeface="Times New Roman" panose="02020603050405020304" pitchFamily="18" charset="0"/>
                <a:ea typeface="宋体" panose="02010600030101010101" pitchFamily="2" charset="-122"/>
                <a:cs typeface="+mn-ea"/>
                <a:sym typeface="Arial" panose="020B0604020202020204" pitchFamily="34" charset="0"/>
              </a:rPr>
              <a:t>对应的播放总次数</a:t>
            </a:r>
            <a:r>
              <a:rPr lang="en-US" altLang="zh-CN" sz="2000" dirty="0">
                <a:latin typeface="Times New Roman" panose="02020603050405020304" pitchFamily="18" charset="0"/>
                <a:ea typeface="宋体" panose="02010600030101010101" pitchFamily="2" charset="-122"/>
                <a:cs typeface="+mn-ea"/>
                <a:sym typeface="Arial" panose="020B0604020202020204" pitchFamily="34" charset="0"/>
              </a:rPr>
              <a:t>sum</a:t>
            </a:r>
            <a:r>
              <a:rPr lang="zh-CN" altLang="en-US" sz="2000" dirty="0">
                <a:latin typeface="Times New Roman" panose="02020603050405020304" pitchFamily="18" charset="0"/>
                <a:ea typeface="宋体" panose="02010600030101010101" pitchFamily="2" charset="-122"/>
                <a:cs typeface="+mn-ea"/>
                <a:sym typeface="Arial" panose="020B0604020202020204" pitchFamily="34" charset="0"/>
              </a:rPr>
              <a:t>，即</a:t>
            </a:r>
            <a:r>
              <a:rPr lang="en-US" altLang="zh-CN" sz="2000" dirty="0">
                <a:latin typeface="Times New Roman" panose="02020603050405020304" pitchFamily="18" charset="0"/>
                <a:ea typeface="宋体" panose="02010600030101010101" pitchFamily="2" charset="-122"/>
                <a:cs typeface="+mn-ea"/>
                <a:sym typeface="Arial" panose="020B0604020202020204" pitchFamily="34" charset="0"/>
              </a:rPr>
              <a:t>&lt;</a:t>
            </a:r>
            <a:r>
              <a:rPr lang="en-US" altLang="zh-CN" sz="2000" dirty="0" err="1">
                <a:latin typeface="Times New Roman" panose="02020603050405020304" pitchFamily="18" charset="0"/>
                <a:ea typeface="宋体" panose="02010600030101010101" pitchFamily="2" charset="-122"/>
                <a:cs typeface="+mn-ea"/>
                <a:sym typeface="Arial" panose="020B0604020202020204" pitchFamily="34" charset="0"/>
              </a:rPr>
              <a:t>song_id</a:t>
            </a:r>
            <a:r>
              <a:rPr lang="en-US" altLang="zh-CN" sz="2000" dirty="0">
                <a:latin typeface="Times New Roman" panose="02020603050405020304" pitchFamily="18" charset="0"/>
                <a:ea typeface="宋体" panose="02010600030101010101" pitchFamily="2" charset="-122"/>
                <a:cs typeface="+mn-ea"/>
                <a:sym typeface="Arial" panose="020B0604020202020204" pitchFamily="34" charset="0"/>
              </a:rPr>
              <a:t>, sum&gt;</a:t>
            </a:r>
          </a:p>
          <a:p>
            <a:pPr>
              <a:lnSpc>
                <a:spcPct val="130000"/>
              </a:lnSpc>
            </a:pPr>
            <a:endParaRPr lang="en-US" altLang="zh-CN" sz="1200" dirty="0">
              <a:latin typeface="Times New Roman" panose="02020603050405020304" pitchFamily="18" charset="0"/>
              <a:ea typeface="宋体" panose="02010600030101010101" pitchFamily="2" charset="-122"/>
              <a:cs typeface="+mn-ea"/>
              <a:sym typeface="Arial" panose="020B0604020202020204" pitchFamily="34" charset="0"/>
            </a:endParaRPr>
          </a:p>
          <a:p>
            <a:pPr>
              <a:lnSpc>
                <a:spcPct val="130000"/>
              </a:lnSpc>
            </a:pPr>
            <a:r>
              <a:rPr lang="en-US" altLang="zh-CN" sz="2000" dirty="0">
                <a:latin typeface="Times New Roman" panose="02020603050405020304" pitchFamily="18" charset="0"/>
                <a:ea typeface="宋体" panose="02010600030101010101" pitchFamily="2" charset="-122"/>
                <a:cs typeface="+mn-ea"/>
                <a:sym typeface="Arial" panose="020B0604020202020204" pitchFamily="34" charset="0"/>
              </a:rPr>
              <a:t>Cleanup</a:t>
            </a:r>
            <a:r>
              <a:rPr lang="zh-CN" altLang="en-US" sz="2000" dirty="0">
                <a:latin typeface="Times New Roman" panose="02020603050405020304" pitchFamily="18" charset="0"/>
                <a:ea typeface="宋体" panose="02010600030101010101" pitchFamily="2" charset="-122"/>
                <a:cs typeface="+mn-ea"/>
                <a:sym typeface="Arial" panose="020B0604020202020204" pitchFamily="34" charset="0"/>
              </a:rPr>
              <a:t>：</a:t>
            </a:r>
            <a:endParaRPr lang="en-US" altLang="zh-CN" sz="2000" dirty="0">
              <a:latin typeface="Times New Roman" panose="02020603050405020304" pitchFamily="18" charset="0"/>
              <a:ea typeface="宋体" panose="02010600030101010101" pitchFamily="2" charset="-122"/>
              <a:cs typeface="+mn-ea"/>
              <a:sym typeface="Arial" panose="020B0604020202020204" pitchFamily="34" charset="0"/>
            </a:endParaRPr>
          </a:p>
          <a:p>
            <a:pPr marL="342900" indent="-342900">
              <a:lnSpc>
                <a:spcPct val="130000"/>
              </a:lnSpc>
              <a:buFont typeface="Wingdings" panose="05000000000000000000" pitchFamily="2" charset="2"/>
              <a:buChar char="Ø"/>
            </a:pPr>
            <a:r>
              <a:rPr lang="zh-CN" altLang="en-US" sz="2000" dirty="0">
                <a:latin typeface="Times New Roman" panose="02020603050405020304" pitchFamily="18" charset="0"/>
                <a:ea typeface="宋体" panose="02010600030101010101" pitchFamily="2" charset="-122"/>
                <a:cs typeface="+mn-ea"/>
                <a:sym typeface="Arial" panose="020B0604020202020204" pitchFamily="34" charset="0"/>
              </a:rPr>
              <a:t>将键值对</a:t>
            </a:r>
            <a:r>
              <a:rPr lang="en-US" altLang="zh-CN" sz="2000" dirty="0">
                <a:latin typeface="Times New Roman" panose="02020603050405020304" pitchFamily="18" charset="0"/>
                <a:ea typeface="宋体" panose="02010600030101010101" pitchFamily="2" charset="-122"/>
                <a:cs typeface="+mn-ea"/>
                <a:sym typeface="Arial" panose="020B0604020202020204" pitchFamily="34" charset="0"/>
              </a:rPr>
              <a:t>&lt;</a:t>
            </a:r>
            <a:r>
              <a:rPr lang="en-US" altLang="zh-CN" sz="2000" dirty="0" err="1">
                <a:latin typeface="Times New Roman" panose="02020603050405020304" pitchFamily="18" charset="0"/>
                <a:ea typeface="宋体" panose="02010600030101010101" pitchFamily="2" charset="-122"/>
                <a:cs typeface="+mn-ea"/>
                <a:sym typeface="Arial" panose="020B0604020202020204" pitchFamily="34" charset="0"/>
              </a:rPr>
              <a:t>song_id</a:t>
            </a:r>
            <a:r>
              <a:rPr lang="en-US" altLang="zh-CN" sz="2000" dirty="0">
                <a:latin typeface="Times New Roman" panose="02020603050405020304" pitchFamily="18" charset="0"/>
                <a:ea typeface="宋体" panose="02010600030101010101" pitchFamily="2" charset="-122"/>
                <a:cs typeface="+mn-ea"/>
                <a:sym typeface="Arial" panose="020B0604020202020204" pitchFamily="34" charset="0"/>
              </a:rPr>
              <a:t>, sum&gt;</a:t>
            </a:r>
            <a:r>
              <a:rPr lang="zh-CN" altLang="en-US" sz="2000" dirty="0">
                <a:latin typeface="Times New Roman" panose="02020603050405020304" pitchFamily="18" charset="0"/>
                <a:ea typeface="宋体" panose="02010600030101010101" pitchFamily="2" charset="-122"/>
                <a:cs typeface="+mn-ea"/>
                <a:sym typeface="Arial" panose="020B0604020202020204" pitchFamily="34" charset="0"/>
              </a:rPr>
              <a:t>写入上下文</a:t>
            </a:r>
            <a:endParaRPr lang="en-US" altLang="zh-CN" sz="2000" dirty="0">
              <a:latin typeface="Times New Roman" panose="02020603050405020304" pitchFamily="18" charset="0"/>
              <a:ea typeface="宋体" panose="02010600030101010101" pitchFamily="2" charset="-122"/>
              <a:cs typeface="+mn-ea"/>
              <a:sym typeface="Arial" panose="020B0604020202020204" pitchFamily="34" charset="0"/>
            </a:endParaRPr>
          </a:p>
          <a:p>
            <a:pPr marL="342900" indent="-342900">
              <a:lnSpc>
                <a:spcPct val="130000"/>
              </a:lnSpc>
              <a:buFont typeface="Wingdings" panose="05000000000000000000" pitchFamily="2" charset="2"/>
              <a:buChar char="Ø"/>
            </a:pPr>
            <a:endParaRPr lang="en-US" altLang="zh-CN" sz="1200" dirty="0">
              <a:latin typeface="Times New Roman" panose="02020603050405020304" pitchFamily="18" charset="0"/>
              <a:ea typeface="宋体" panose="02010600030101010101" pitchFamily="2" charset="-122"/>
              <a:cs typeface="+mn-ea"/>
              <a:sym typeface="Arial" panose="020B0604020202020204" pitchFamily="34" charset="0"/>
            </a:endParaRPr>
          </a:p>
          <a:p>
            <a:pPr marL="342900" indent="-342900">
              <a:lnSpc>
                <a:spcPct val="130000"/>
              </a:lnSpc>
              <a:buFont typeface="Wingdings" panose="05000000000000000000" pitchFamily="2" charset="2"/>
              <a:buChar char="Ø"/>
            </a:pPr>
            <a:r>
              <a:rPr lang="zh-CN" altLang="en-US" sz="2000" dirty="0">
                <a:latin typeface="Times New Roman" panose="02020603050405020304" pitchFamily="18" charset="0"/>
                <a:ea typeface="宋体" panose="02010600030101010101" pitchFamily="2" charset="-122"/>
                <a:cs typeface="+mn-ea"/>
                <a:sym typeface="Arial" panose="020B0604020202020204" pitchFamily="34" charset="0"/>
              </a:rPr>
              <a:t>将键值对写入</a:t>
            </a:r>
            <a:r>
              <a:rPr lang="en-US" altLang="zh-CN" sz="2000" dirty="0">
                <a:latin typeface="Times New Roman" panose="02020603050405020304" pitchFamily="18" charset="0"/>
                <a:ea typeface="宋体" panose="02010600030101010101" pitchFamily="2" charset="-122"/>
                <a:cs typeface="+mn-ea"/>
                <a:sym typeface="Arial" panose="020B0604020202020204" pitchFamily="34" charset="0"/>
              </a:rPr>
              <a:t>MySQL</a:t>
            </a:r>
            <a:r>
              <a:rPr lang="zh-CN" altLang="en-US" sz="2000" dirty="0">
                <a:latin typeface="Times New Roman" panose="02020603050405020304" pitchFamily="18" charset="0"/>
                <a:ea typeface="宋体" panose="02010600030101010101" pitchFamily="2" charset="-122"/>
                <a:cs typeface="+mn-ea"/>
                <a:sym typeface="Arial" panose="020B0604020202020204" pitchFamily="34" charset="0"/>
              </a:rPr>
              <a:t>数据库</a:t>
            </a:r>
          </a:p>
        </p:txBody>
      </p:sp>
      <p:sp>
        <p:nvSpPr>
          <p:cNvPr id="9" name="矩形 8"/>
          <p:cNvSpPr/>
          <p:nvPr/>
        </p:nvSpPr>
        <p:spPr>
          <a:xfrm>
            <a:off x="2753884" y="6078786"/>
            <a:ext cx="1997663" cy="461665"/>
          </a:xfrm>
          <a:prstGeom prst="rect">
            <a:avLst/>
          </a:prstGeom>
        </p:spPr>
        <p:txBody>
          <a:bodyPr wrap="none">
            <a:spAutoFit/>
          </a:bodyPr>
          <a:lstStyle/>
          <a:p>
            <a:r>
              <a:rPr lang="en-US" altLang="zh-CN" sz="2400" b="1" dirty="0" err="1">
                <a:latin typeface="Times New Roman" panose="02020603050405020304" pitchFamily="18" charset="0"/>
                <a:ea typeface="宋体" panose="02010600030101010101" pitchFamily="2" charset="-122"/>
                <a:cs typeface="+mn-ea"/>
                <a:sym typeface="Arial" panose="020B0604020202020204" pitchFamily="34" charset="0"/>
              </a:rPr>
              <a:t>ReducerClass</a:t>
            </a:r>
            <a:endParaRPr lang="zh-CN" altLang="en-US" sz="2400" b="1" dirty="0"/>
          </a:p>
        </p:txBody>
      </p:sp>
      <p:pic>
        <p:nvPicPr>
          <p:cNvPr id="3" name="图片 2"/>
          <p:cNvPicPr>
            <a:picLocks noChangeAspect="1"/>
          </p:cNvPicPr>
          <p:nvPr/>
        </p:nvPicPr>
        <p:blipFill>
          <a:blip r:embed="rId3"/>
          <a:stretch>
            <a:fillRect/>
          </a:stretch>
        </p:blipFill>
        <p:spPr>
          <a:xfrm>
            <a:off x="1091610" y="1920774"/>
            <a:ext cx="5791200" cy="3314700"/>
          </a:xfrm>
          <a:prstGeom prst="rect">
            <a:avLst/>
          </a:prstGeom>
        </p:spPr>
      </p:pic>
      <p:pic>
        <p:nvPicPr>
          <p:cNvPr id="4" name="图片 3"/>
          <p:cNvPicPr>
            <a:picLocks noChangeAspect="1"/>
          </p:cNvPicPr>
          <p:nvPr/>
        </p:nvPicPr>
        <p:blipFill rotWithShape="1">
          <a:blip r:embed="rId4"/>
          <a:srcRect l="4564"/>
          <a:stretch>
            <a:fillRect/>
          </a:stretch>
        </p:blipFill>
        <p:spPr>
          <a:xfrm>
            <a:off x="1091610" y="5187655"/>
            <a:ext cx="6295949" cy="607089"/>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p:txBody>
          <a:bodyPr>
            <a:normAutofit/>
          </a:bodyPr>
          <a:lstStyle/>
          <a:p>
            <a:r>
              <a:rPr lang="en-US" altLang="zh-CN" dirty="0">
                <a:solidFill>
                  <a:srgbClr val="9A0001"/>
                </a:solidFill>
                <a:sym typeface="Arial" panose="020B0604020202020204" pitchFamily="34" charset="0"/>
              </a:rPr>
              <a:t>1.6 </a:t>
            </a:r>
            <a:r>
              <a:rPr lang="zh-CN" altLang="en-US" dirty="0">
                <a:solidFill>
                  <a:srgbClr val="9A0001"/>
                </a:solidFill>
                <a:sym typeface="Arial" panose="020B0604020202020204" pitchFamily="34" charset="0"/>
              </a:rPr>
              <a:t>数据分析</a:t>
            </a:r>
            <a:r>
              <a:rPr lang="en-US" altLang="zh-CN" dirty="0">
                <a:solidFill>
                  <a:srgbClr val="9A0001"/>
                </a:solidFill>
                <a:sym typeface="Arial" panose="020B0604020202020204" pitchFamily="34" charset="0"/>
              </a:rPr>
              <a:t>-MapReduce</a:t>
            </a:r>
            <a:endParaRPr lang="zh-CN" altLang="en-US" dirty="0">
              <a:solidFill>
                <a:srgbClr val="9A0001"/>
              </a:solidFill>
              <a:sym typeface="Arial" panose="020B0604020202020204" pitchFamily="34" charset="0"/>
            </a:endParaRPr>
          </a:p>
        </p:txBody>
      </p:sp>
      <p:sp>
        <p:nvSpPr>
          <p:cNvPr id="2" name="灯片编号占位符 1"/>
          <p:cNvSpPr>
            <a:spLocks noGrp="1"/>
          </p:cNvSpPr>
          <p:nvPr>
            <p:ph type="sldNum" sz="quarter" idx="4"/>
          </p:nvPr>
        </p:nvSpPr>
        <p:spPr/>
        <p:txBody>
          <a:bodyPr/>
          <a:lstStyle/>
          <a:p>
            <a:r>
              <a:rPr lang="en-US" altLang="zh-CN">
                <a:sym typeface="Arial" panose="020B0604020202020204" pitchFamily="34" charset="0"/>
              </a:rPr>
              <a:t>&lt; </a:t>
            </a:r>
            <a:fld id="{A548B57D-AE10-4CF7-A9DF-59FEFA91B28E}" type="slidenum">
              <a:rPr lang="zh-CN" altLang="en-US" smtClean="0">
                <a:sym typeface="Arial" panose="020B0604020202020204" pitchFamily="34" charset="0"/>
              </a:rPr>
              <a:t>14</a:t>
            </a:fld>
            <a:r>
              <a:rPr lang="zh-CN" altLang="en-US">
                <a:sym typeface="Arial" panose="020B0604020202020204" pitchFamily="34" charset="0"/>
              </a:rPr>
              <a:t> </a:t>
            </a:r>
            <a:r>
              <a:rPr lang="en-US" altLang="zh-CN">
                <a:sym typeface="Arial" panose="020B0604020202020204" pitchFamily="34" charset="0"/>
              </a:rPr>
              <a:t>&gt;</a:t>
            </a:r>
            <a:endParaRPr lang="zh-CN" altLang="en-US" dirty="0">
              <a:sym typeface="Arial" panose="020B0604020202020204" pitchFamily="34" charset="0"/>
            </a:endParaRPr>
          </a:p>
        </p:txBody>
      </p:sp>
      <p:sp>
        <p:nvSpPr>
          <p:cNvPr id="5" name="文本框 4"/>
          <p:cNvSpPr txBox="1"/>
          <p:nvPr/>
        </p:nvSpPr>
        <p:spPr>
          <a:xfrm>
            <a:off x="953386" y="890554"/>
            <a:ext cx="10285228" cy="400110"/>
          </a:xfrm>
          <a:prstGeom prst="rect">
            <a:avLst/>
          </a:prstGeom>
          <a:noFill/>
        </p:spPr>
        <p:txBody>
          <a:bodyPr wrap="square" rtlCol="0">
            <a:spAutoFit/>
          </a:bodyPr>
          <a:lstStyle/>
          <a:p>
            <a:r>
              <a:rPr lang="zh-CN" altLang="en-US" sz="2000" dirty="0">
                <a:latin typeface="Times New Roman" panose="02020603050405020304" pitchFamily="18" charset="0"/>
                <a:ea typeface="黑体" panose="02010609060101010101" pitchFamily="49" charset="-122"/>
                <a:cs typeface="+mn-ea"/>
                <a:sym typeface="Arial" panose="020B0604020202020204" pitchFamily="34" charset="0"/>
              </a:rPr>
              <a:t>执行分析并查看分析结果</a:t>
            </a:r>
            <a:endParaRPr lang="en-US" altLang="zh-CN" sz="2000" dirty="0">
              <a:latin typeface="Times New Roman" panose="02020603050405020304" pitchFamily="18" charset="0"/>
              <a:ea typeface="黑体" panose="02010609060101010101" pitchFamily="49" charset="-122"/>
              <a:cs typeface="+mn-ea"/>
              <a:sym typeface="Arial" panose="020B0604020202020204" pitchFamily="34" charset="0"/>
            </a:endParaRPr>
          </a:p>
        </p:txBody>
      </p:sp>
      <p:pic>
        <p:nvPicPr>
          <p:cNvPr id="3" name="图片 2"/>
          <p:cNvPicPr>
            <a:picLocks noChangeAspect="1"/>
          </p:cNvPicPr>
          <p:nvPr/>
        </p:nvPicPr>
        <p:blipFill>
          <a:blip r:embed="rId3"/>
          <a:stretch>
            <a:fillRect/>
          </a:stretch>
        </p:blipFill>
        <p:spPr>
          <a:xfrm>
            <a:off x="442913" y="1277610"/>
            <a:ext cx="5453854" cy="2212451"/>
          </a:xfrm>
          <a:prstGeom prst="rect">
            <a:avLst/>
          </a:prstGeom>
        </p:spPr>
      </p:pic>
      <p:pic>
        <p:nvPicPr>
          <p:cNvPr id="4" name="图片 3"/>
          <p:cNvPicPr>
            <a:picLocks noChangeAspect="1"/>
          </p:cNvPicPr>
          <p:nvPr/>
        </p:nvPicPr>
        <p:blipFill>
          <a:blip r:embed="rId4"/>
          <a:stretch>
            <a:fillRect/>
          </a:stretch>
        </p:blipFill>
        <p:spPr>
          <a:xfrm>
            <a:off x="442914" y="3490061"/>
            <a:ext cx="5453854" cy="2945877"/>
          </a:xfrm>
          <a:prstGeom prst="rect">
            <a:avLst/>
          </a:prstGeom>
        </p:spPr>
      </p:pic>
      <p:sp>
        <p:nvSpPr>
          <p:cNvPr id="11" name="文本框 10"/>
          <p:cNvSpPr txBox="1"/>
          <p:nvPr/>
        </p:nvSpPr>
        <p:spPr>
          <a:xfrm>
            <a:off x="8665534" y="1284473"/>
            <a:ext cx="1026431" cy="400110"/>
          </a:xfrm>
          <a:prstGeom prst="rect">
            <a:avLst/>
          </a:prstGeom>
          <a:noFill/>
        </p:spPr>
        <p:txBody>
          <a:bodyPr wrap="square" rtlCol="0">
            <a:spAutoFit/>
          </a:bodyPr>
          <a:lstStyle/>
          <a:p>
            <a:r>
              <a:rPr lang="en-US" altLang="zh-CN" sz="2000" dirty="0">
                <a:latin typeface="Times New Roman" panose="02020603050405020304" pitchFamily="18" charset="0"/>
                <a:ea typeface="黑体" panose="02010609060101010101" pitchFamily="49" charset="-122"/>
                <a:cs typeface="+mn-ea"/>
                <a:sym typeface="Arial" panose="020B0604020202020204" pitchFamily="34" charset="0"/>
              </a:rPr>
              <a:t>HDFS</a:t>
            </a:r>
          </a:p>
        </p:txBody>
      </p:sp>
      <p:sp>
        <p:nvSpPr>
          <p:cNvPr id="12" name="文本框 11"/>
          <p:cNvSpPr txBox="1"/>
          <p:nvPr/>
        </p:nvSpPr>
        <p:spPr>
          <a:xfrm>
            <a:off x="11094647" y="4923631"/>
            <a:ext cx="1026431" cy="400110"/>
          </a:xfrm>
          <a:prstGeom prst="rect">
            <a:avLst/>
          </a:prstGeom>
          <a:noFill/>
        </p:spPr>
        <p:txBody>
          <a:bodyPr wrap="square" rtlCol="0">
            <a:spAutoFit/>
          </a:bodyPr>
          <a:lstStyle/>
          <a:p>
            <a:r>
              <a:rPr lang="en-US" altLang="zh-CN" sz="2000" dirty="0">
                <a:latin typeface="Times New Roman" panose="02020603050405020304" pitchFamily="18" charset="0"/>
                <a:ea typeface="黑体" panose="02010609060101010101" pitchFamily="49" charset="-122"/>
                <a:cs typeface="+mn-ea"/>
                <a:sym typeface="Arial" panose="020B0604020202020204" pitchFamily="34" charset="0"/>
              </a:rPr>
              <a:t>MySQL</a:t>
            </a:r>
          </a:p>
        </p:txBody>
      </p:sp>
      <p:pic>
        <p:nvPicPr>
          <p:cNvPr id="7" name="图片 6">
            <a:extLst>
              <a:ext uri="{FF2B5EF4-FFF2-40B4-BE49-F238E27FC236}">
                <a16:creationId xmlns:a16="http://schemas.microsoft.com/office/drawing/2014/main" id="{3E65B8B9-EE13-43CF-8951-3A20AABF55A7}"/>
              </a:ext>
            </a:extLst>
          </p:cNvPr>
          <p:cNvPicPr>
            <a:picLocks noChangeAspect="1"/>
          </p:cNvPicPr>
          <p:nvPr/>
        </p:nvPicPr>
        <p:blipFill rotWithShape="1">
          <a:blip r:embed="rId5"/>
          <a:srcRect r="30083"/>
          <a:stretch/>
        </p:blipFill>
        <p:spPr>
          <a:xfrm>
            <a:off x="6045689" y="3768938"/>
            <a:ext cx="4854870" cy="2667000"/>
          </a:xfrm>
          <a:prstGeom prst="rect">
            <a:avLst/>
          </a:prstGeom>
        </p:spPr>
      </p:pic>
      <p:pic>
        <p:nvPicPr>
          <p:cNvPr id="9" name="图片 8">
            <a:extLst>
              <a:ext uri="{FF2B5EF4-FFF2-40B4-BE49-F238E27FC236}">
                <a16:creationId xmlns:a16="http://schemas.microsoft.com/office/drawing/2014/main" id="{C6BCE538-671F-4A6E-B9BD-8F7D5F9D1F04}"/>
              </a:ext>
            </a:extLst>
          </p:cNvPr>
          <p:cNvPicPr>
            <a:picLocks noChangeAspect="1"/>
          </p:cNvPicPr>
          <p:nvPr/>
        </p:nvPicPr>
        <p:blipFill rotWithShape="1">
          <a:blip r:embed="rId6"/>
          <a:srcRect r="11874"/>
          <a:stretch/>
        </p:blipFill>
        <p:spPr>
          <a:xfrm>
            <a:off x="6045689" y="2114634"/>
            <a:ext cx="5750560" cy="1167383"/>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p:txBody>
          <a:bodyPr>
            <a:normAutofit/>
          </a:bodyPr>
          <a:lstStyle/>
          <a:p>
            <a:r>
              <a:rPr lang="en-US" altLang="zh-CN" dirty="0">
                <a:solidFill>
                  <a:srgbClr val="9A0001"/>
                </a:solidFill>
                <a:sym typeface="Arial" panose="020B0604020202020204" pitchFamily="34" charset="0"/>
              </a:rPr>
              <a:t>1.6 </a:t>
            </a:r>
            <a:r>
              <a:rPr lang="zh-CN" altLang="en-US" dirty="0">
                <a:solidFill>
                  <a:srgbClr val="9A0001"/>
                </a:solidFill>
                <a:sym typeface="Arial" panose="020B0604020202020204" pitchFamily="34" charset="0"/>
              </a:rPr>
              <a:t>数据分析</a:t>
            </a:r>
            <a:r>
              <a:rPr lang="en-US" altLang="zh-CN" dirty="0">
                <a:solidFill>
                  <a:srgbClr val="9A0001"/>
                </a:solidFill>
                <a:sym typeface="Arial" panose="020B0604020202020204" pitchFamily="34" charset="0"/>
              </a:rPr>
              <a:t>-MapReduce</a:t>
            </a:r>
            <a:endParaRPr lang="zh-CN" altLang="en-US" dirty="0">
              <a:solidFill>
                <a:srgbClr val="9A0001"/>
              </a:solidFill>
              <a:sym typeface="Arial" panose="020B0604020202020204" pitchFamily="34" charset="0"/>
            </a:endParaRPr>
          </a:p>
        </p:txBody>
      </p:sp>
      <p:sp>
        <p:nvSpPr>
          <p:cNvPr id="2" name="灯片编号占位符 1"/>
          <p:cNvSpPr>
            <a:spLocks noGrp="1"/>
          </p:cNvSpPr>
          <p:nvPr>
            <p:ph type="sldNum" sz="quarter" idx="4"/>
          </p:nvPr>
        </p:nvSpPr>
        <p:spPr/>
        <p:txBody>
          <a:bodyPr/>
          <a:lstStyle/>
          <a:p>
            <a:r>
              <a:rPr lang="en-US" altLang="zh-CN">
                <a:sym typeface="Arial" panose="020B0604020202020204" pitchFamily="34" charset="0"/>
              </a:rPr>
              <a:t>&lt; </a:t>
            </a:r>
            <a:fld id="{A548B57D-AE10-4CF7-A9DF-59FEFA91B28E}" type="slidenum">
              <a:rPr lang="zh-CN" altLang="en-US" smtClean="0">
                <a:sym typeface="Arial" panose="020B0604020202020204" pitchFamily="34" charset="0"/>
              </a:rPr>
              <a:t>15</a:t>
            </a:fld>
            <a:r>
              <a:rPr lang="zh-CN" altLang="en-US">
                <a:sym typeface="Arial" panose="020B0604020202020204" pitchFamily="34" charset="0"/>
              </a:rPr>
              <a:t> </a:t>
            </a:r>
            <a:r>
              <a:rPr lang="en-US" altLang="zh-CN">
                <a:sym typeface="Arial" panose="020B0604020202020204" pitchFamily="34" charset="0"/>
              </a:rPr>
              <a:t>&gt;</a:t>
            </a:r>
            <a:endParaRPr lang="zh-CN" altLang="en-US" dirty="0">
              <a:sym typeface="Arial" panose="020B0604020202020204" pitchFamily="34" charset="0"/>
            </a:endParaRPr>
          </a:p>
        </p:txBody>
      </p:sp>
      <p:sp>
        <p:nvSpPr>
          <p:cNvPr id="5" name="文本框 4"/>
          <p:cNvSpPr txBox="1"/>
          <p:nvPr/>
        </p:nvSpPr>
        <p:spPr>
          <a:xfrm>
            <a:off x="953386" y="890554"/>
            <a:ext cx="10285228" cy="400110"/>
          </a:xfrm>
          <a:prstGeom prst="rect">
            <a:avLst/>
          </a:prstGeom>
          <a:noFill/>
        </p:spPr>
        <p:txBody>
          <a:bodyPr wrap="square" rtlCol="0">
            <a:spAutoFit/>
          </a:bodyPr>
          <a:lstStyle/>
          <a:p>
            <a:r>
              <a:rPr lang="zh-CN" altLang="en-US" sz="2000" dirty="0">
                <a:latin typeface="Times New Roman" panose="02020603050405020304" pitchFamily="18" charset="0"/>
                <a:ea typeface="黑体" panose="02010609060101010101" pitchFamily="49" charset="-122"/>
                <a:cs typeface="+mn-ea"/>
                <a:sym typeface="Arial" panose="020B0604020202020204" pitchFamily="34" charset="0"/>
              </a:rPr>
              <a:t>编写</a:t>
            </a:r>
            <a:r>
              <a:rPr lang="en-US" altLang="zh-CN" sz="2000" dirty="0" err="1">
                <a:latin typeface="Times New Roman" panose="02020603050405020304" pitchFamily="18" charset="0"/>
                <a:ea typeface="黑体" panose="02010609060101010101" pitchFamily="49" charset="-122"/>
                <a:cs typeface="+mn-ea"/>
                <a:sym typeface="Arial" panose="020B0604020202020204" pitchFamily="34" charset="0"/>
              </a:rPr>
              <a:t>mapreduce</a:t>
            </a:r>
            <a:r>
              <a:rPr lang="zh-CN" altLang="en-US" sz="2000" dirty="0">
                <a:latin typeface="Times New Roman" panose="02020603050405020304" pitchFamily="18" charset="0"/>
                <a:ea typeface="黑体" panose="02010609060101010101" pitchFamily="49" charset="-122"/>
                <a:cs typeface="+mn-ea"/>
                <a:sym typeface="Arial" panose="020B0604020202020204" pitchFamily="34" charset="0"/>
              </a:rPr>
              <a:t>分析收藏和下载量前</a:t>
            </a:r>
            <a:r>
              <a:rPr lang="en-US" altLang="zh-CN" sz="2000" dirty="0">
                <a:latin typeface="Times New Roman" panose="02020603050405020304" pitchFamily="18" charset="0"/>
                <a:ea typeface="黑体" panose="02010609060101010101" pitchFamily="49" charset="-122"/>
                <a:cs typeface="+mn-ea"/>
                <a:sym typeface="Arial" panose="020B0604020202020204" pitchFamily="34" charset="0"/>
              </a:rPr>
              <a:t>10</a:t>
            </a:r>
            <a:r>
              <a:rPr lang="zh-CN" altLang="en-US" sz="2000" dirty="0">
                <a:latin typeface="Times New Roman" panose="02020603050405020304" pitchFamily="18" charset="0"/>
                <a:ea typeface="黑体" panose="02010609060101010101" pitchFamily="49" charset="-122"/>
                <a:cs typeface="+mn-ea"/>
                <a:sym typeface="Arial" panose="020B0604020202020204" pitchFamily="34" charset="0"/>
              </a:rPr>
              <a:t>的歌曲，结果如下：</a:t>
            </a:r>
            <a:endParaRPr lang="en-US" altLang="zh-CN" sz="2000" dirty="0">
              <a:latin typeface="Times New Roman" panose="02020603050405020304" pitchFamily="18" charset="0"/>
              <a:ea typeface="黑体" panose="02010609060101010101" pitchFamily="49" charset="-122"/>
              <a:cs typeface="+mn-ea"/>
              <a:sym typeface="Arial" panose="020B0604020202020204" pitchFamily="34" charset="0"/>
            </a:endParaRPr>
          </a:p>
        </p:txBody>
      </p:sp>
      <p:sp>
        <p:nvSpPr>
          <p:cNvPr id="14" name="文本框 13"/>
          <p:cNvSpPr txBox="1"/>
          <p:nvPr/>
        </p:nvSpPr>
        <p:spPr>
          <a:xfrm>
            <a:off x="2326566" y="5953317"/>
            <a:ext cx="1493593" cy="400110"/>
          </a:xfrm>
          <a:prstGeom prst="rect">
            <a:avLst/>
          </a:prstGeom>
          <a:noFill/>
        </p:spPr>
        <p:txBody>
          <a:bodyPr wrap="square" rtlCol="0">
            <a:spAutoFit/>
          </a:bodyPr>
          <a:lstStyle/>
          <a:p>
            <a:r>
              <a:rPr lang="en-US" altLang="zh-CN" sz="2000" dirty="0">
                <a:latin typeface="Times New Roman" panose="02020603050405020304" pitchFamily="18" charset="0"/>
                <a:ea typeface="黑体" panose="02010609060101010101" pitchFamily="49" charset="-122"/>
                <a:cs typeface="+mn-ea"/>
                <a:sym typeface="Arial" panose="020B0604020202020204" pitchFamily="34" charset="0"/>
              </a:rPr>
              <a:t>Top10 </a:t>
            </a:r>
            <a:r>
              <a:rPr lang="zh-CN" altLang="en-US" sz="2000" dirty="0">
                <a:latin typeface="Times New Roman" panose="02020603050405020304" pitchFamily="18" charset="0"/>
                <a:ea typeface="黑体" panose="02010609060101010101" pitchFamily="49" charset="-122"/>
                <a:cs typeface="+mn-ea"/>
                <a:sym typeface="Arial" panose="020B0604020202020204" pitchFamily="34" charset="0"/>
              </a:rPr>
              <a:t>收藏</a:t>
            </a:r>
            <a:endParaRPr lang="en-US" altLang="zh-CN" sz="2000" dirty="0">
              <a:latin typeface="Times New Roman" panose="02020603050405020304" pitchFamily="18" charset="0"/>
              <a:ea typeface="黑体" panose="02010609060101010101" pitchFamily="49" charset="-122"/>
              <a:cs typeface="+mn-ea"/>
              <a:sym typeface="Arial" panose="020B0604020202020204" pitchFamily="34" charset="0"/>
            </a:endParaRPr>
          </a:p>
        </p:txBody>
      </p:sp>
      <p:sp>
        <p:nvSpPr>
          <p:cNvPr id="15" name="文本框 14"/>
          <p:cNvSpPr txBox="1"/>
          <p:nvPr/>
        </p:nvSpPr>
        <p:spPr>
          <a:xfrm>
            <a:off x="8371842" y="5949541"/>
            <a:ext cx="1493593" cy="400110"/>
          </a:xfrm>
          <a:prstGeom prst="rect">
            <a:avLst/>
          </a:prstGeom>
          <a:noFill/>
        </p:spPr>
        <p:txBody>
          <a:bodyPr wrap="square" rtlCol="0">
            <a:spAutoFit/>
          </a:bodyPr>
          <a:lstStyle/>
          <a:p>
            <a:r>
              <a:rPr lang="en-US" altLang="zh-CN" sz="2000" dirty="0">
                <a:latin typeface="Times New Roman" panose="02020603050405020304" pitchFamily="18" charset="0"/>
                <a:ea typeface="黑体" panose="02010609060101010101" pitchFamily="49" charset="-122"/>
                <a:cs typeface="+mn-ea"/>
                <a:sym typeface="Arial" panose="020B0604020202020204" pitchFamily="34" charset="0"/>
              </a:rPr>
              <a:t>Top10 </a:t>
            </a:r>
            <a:r>
              <a:rPr lang="zh-CN" altLang="en-US" sz="2000" dirty="0">
                <a:latin typeface="Times New Roman" panose="02020603050405020304" pitchFamily="18" charset="0"/>
                <a:ea typeface="黑体" panose="02010609060101010101" pitchFamily="49" charset="-122"/>
                <a:cs typeface="+mn-ea"/>
                <a:sym typeface="Arial" panose="020B0604020202020204" pitchFamily="34" charset="0"/>
              </a:rPr>
              <a:t>下载</a:t>
            </a:r>
            <a:endParaRPr lang="en-US" altLang="zh-CN" sz="2000" dirty="0">
              <a:latin typeface="Times New Roman" panose="02020603050405020304" pitchFamily="18" charset="0"/>
              <a:ea typeface="黑体" panose="02010609060101010101" pitchFamily="49" charset="-122"/>
              <a:cs typeface="+mn-ea"/>
              <a:sym typeface="Arial" panose="020B0604020202020204" pitchFamily="34" charset="0"/>
            </a:endParaRPr>
          </a:p>
        </p:txBody>
      </p:sp>
      <p:pic>
        <p:nvPicPr>
          <p:cNvPr id="4" name="图片 3">
            <a:extLst>
              <a:ext uri="{FF2B5EF4-FFF2-40B4-BE49-F238E27FC236}">
                <a16:creationId xmlns:a16="http://schemas.microsoft.com/office/drawing/2014/main" id="{EA3878FD-D1E5-4E57-85E8-DB54A7DCC371}"/>
              </a:ext>
            </a:extLst>
          </p:cNvPr>
          <p:cNvPicPr>
            <a:picLocks noChangeAspect="1"/>
          </p:cNvPicPr>
          <p:nvPr/>
        </p:nvPicPr>
        <p:blipFill>
          <a:blip r:embed="rId3"/>
          <a:stretch>
            <a:fillRect/>
          </a:stretch>
        </p:blipFill>
        <p:spPr>
          <a:xfrm>
            <a:off x="6261138" y="2300922"/>
            <a:ext cx="5715000" cy="2886075"/>
          </a:xfrm>
          <a:prstGeom prst="rect">
            <a:avLst/>
          </a:prstGeom>
        </p:spPr>
      </p:pic>
      <p:pic>
        <p:nvPicPr>
          <p:cNvPr id="11" name="图片 10">
            <a:extLst>
              <a:ext uri="{FF2B5EF4-FFF2-40B4-BE49-F238E27FC236}">
                <a16:creationId xmlns:a16="http://schemas.microsoft.com/office/drawing/2014/main" id="{A6BE8112-443C-493C-9CEC-05C531CE3C14}"/>
              </a:ext>
            </a:extLst>
          </p:cNvPr>
          <p:cNvPicPr>
            <a:picLocks noChangeAspect="1"/>
          </p:cNvPicPr>
          <p:nvPr/>
        </p:nvPicPr>
        <p:blipFill rotWithShape="1">
          <a:blip r:embed="rId4"/>
          <a:srcRect r="27138"/>
          <a:stretch/>
        </p:blipFill>
        <p:spPr>
          <a:xfrm>
            <a:off x="531495" y="2300922"/>
            <a:ext cx="5399368" cy="288607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p:txBody>
          <a:bodyPr>
            <a:normAutofit/>
          </a:bodyPr>
          <a:lstStyle/>
          <a:p>
            <a:r>
              <a:rPr lang="en-US" altLang="zh-CN" dirty="0">
                <a:solidFill>
                  <a:srgbClr val="9A0001"/>
                </a:solidFill>
                <a:sym typeface="Arial" panose="020B0604020202020204" pitchFamily="34" charset="0"/>
              </a:rPr>
              <a:t>1.7 </a:t>
            </a:r>
            <a:r>
              <a:rPr lang="zh-CN" altLang="en-US" dirty="0">
                <a:solidFill>
                  <a:srgbClr val="9A0001"/>
                </a:solidFill>
                <a:sym typeface="Arial" panose="020B0604020202020204" pitchFamily="34" charset="0"/>
              </a:rPr>
              <a:t>数据分析</a:t>
            </a:r>
            <a:r>
              <a:rPr lang="en-US" altLang="zh-CN" dirty="0">
                <a:solidFill>
                  <a:srgbClr val="9A0001"/>
                </a:solidFill>
                <a:sym typeface="Arial" panose="020B0604020202020204" pitchFamily="34" charset="0"/>
              </a:rPr>
              <a:t>-HIVE</a:t>
            </a:r>
            <a:endParaRPr lang="zh-CN" altLang="en-US" dirty="0">
              <a:solidFill>
                <a:srgbClr val="9A0001"/>
              </a:solidFill>
              <a:sym typeface="Arial" panose="020B0604020202020204" pitchFamily="34" charset="0"/>
            </a:endParaRPr>
          </a:p>
        </p:txBody>
      </p:sp>
      <p:sp>
        <p:nvSpPr>
          <p:cNvPr id="2" name="灯片编号占位符 1"/>
          <p:cNvSpPr>
            <a:spLocks noGrp="1"/>
          </p:cNvSpPr>
          <p:nvPr>
            <p:ph type="sldNum" sz="quarter" idx="4"/>
          </p:nvPr>
        </p:nvSpPr>
        <p:spPr/>
        <p:txBody>
          <a:bodyPr/>
          <a:lstStyle/>
          <a:p>
            <a:r>
              <a:rPr lang="en-US" altLang="zh-CN">
                <a:sym typeface="Arial" panose="020B0604020202020204" pitchFamily="34" charset="0"/>
              </a:rPr>
              <a:t>&lt; </a:t>
            </a:r>
            <a:fld id="{A548B57D-AE10-4CF7-A9DF-59FEFA91B28E}" type="slidenum">
              <a:rPr lang="zh-CN" altLang="en-US" smtClean="0">
                <a:sym typeface="Arial" panose="020B0604020202020204" pitchFamily="34" charset="0"/>
              </a:rPr>
              <a:t>16</a:t>
            </a:fld>
            <a:r>
              <a:rPr lang="zh-CN" altLang="en-US">
                <a:sym typeface="Arial" panose="020B0604020202020204" pitchFamily="34" charset="0"/>
              </a:rPr>
              <a:t> </a:t>
            </a:r>
            <a:r>
              <a:rPr lang="en-US" altLang="zh-CN">
                <a:sym typeface="Arial" panose="020B0604020202020204" pitchFamily="34" charset="0"/>
              </a:rPr>
              <a:t>&gt;</a:t>
            </a:r>
            <a:endParaRPr lang="zh-CN" altLang="en-US" dirty="0">
              <a:sym typeface="Arial" panose="020B0604020202020204" pitchFamily="34" charset="0"/>
            </a:endParaRPr>
          </a:p>
        </p:txBody>
      </p:sp>
      <p:sp>
        <p:nvSpPr>
          <p:cNvPr id="7" name="文本框 6"/>
          <p:cNvSpPr txBox="1"/>
          <p:nvPr/>
        </p:nvSpPr>
        <p:spPr>
          <a:xfrm>
            <a:off x="699134" y="1066800"/>
            <a:ext cx="10334626" cy="2862322"/>
          </a:xfrm>
          <a:prstGeom prst="rect">
            <a:avLst/>
          </a:prstGeom>
          <a:noFill/>
        </p:spPr>
        <p:txBody>
          <a:bodyPr wrap="square" rtlCol="0">
            <a:spAutoFit/>
          </a:bodyPr>
          <a:lstStyle/>
          <a:p>
            <a:pPr algn="l"/>
            <a:r>
              <a:rPr lang="en-US" altLang="zh-CN" sz="2000" dirty="0">
                <a:latin typeface="Times New Roman" panose="02020603050405020304" pitchFamily="18" charset="0"/>
                <a:ea typeface="黑体" panose="02010609060101010101" pitchFamily="49" charset="-122"/>
                <a:cs typeface="+mn-ea"/>
                <a:sym typeface="Arial" panose="020B0604020202020204" pitchFamily="34" charset="0"/>
              </a:rPr>
              <a:t>1. </a:t>
            </a:r>
            <a:r>
              <a:rPr lang="zh-CN" altLang="en-US" sz="2000" dirty="0">
                <a:latin typeface="Times New Roman" panose="02020603050405020304" pitchFamily="18" charset="0"/>
                <a:ea typeface="黑体" panose="02010609060101010101" pitchFamily="49" charset="-122"/>
                <a:cs typeface="+mn-ea"/>
                <a:sym typeface="Arial" panose="020B0604020202020204" pitchFamily="34" charset="0"/>
              </a:rPr>
              <a:t>在</a:t>
            </a:r>
            <a:r>
              <a:rPr lang="en-US" altLang="zh-CN" sz="2000" dirty="0">
                <a:latin typeface="Times New Roman" panose="02020603050405020304" pitchFamily="18" charset="0"/>
                <a:ea typeface="黑体" panose="02010609060101010101" pitchFamily="49" charset="-122"/>
                <a:cs typeface="+mn-ea"/>
                <a:sym typeface="Arial" panose="020B0604020202020204" pitchFamily="34" charset="0"/>
              </a:rPr>
              <a:t>HIVE</a:t>
            </a:r>
            <a:r>
              <a:rPr lang="zh-CN" altLang="en-US" sz="2000" dirty="0">
                <a:latin typeface="Times New Roman" panose="02020603050405020304" pitchFamily="18" charset="0"/>
                <a:ea typeface="黑体" panose="02010609060101010101" pitchFamily="49" charset="-122"/>
                <a:cs typeface="+mn-ea"/>
                <a:sym typeface="Arial" panose="020B0604020202020204" pitchFamily="34" charset="0"/>
              </a:rPr>
              <a:t>中建立对应的表；</a:t>
            </a:r>
          </a:p>
          <a:p>
            <a:pPr algn="l"/>
            <a:endParaRPr lang="en-US" altLang="zh-CN" sz="2000" dirty="0">
              <a:latin typeface="Times New Roman" panose="02020603050405020304" pitchFamily="18" charset="0"/>
              <a:ea typeface="黑体" panose="02010609060101010101" pitchFamily="49" charset="-122"/>
              <a:cs typeface="+mn-ea"/>
              <a:sym typeface="Arial" panose="020B0604020202020204" pitchFamily="34" charset="0"/>
            </a:endParaRPr>
          </a:p>
          <a:p>
            <a:pPr algn="l"/>
            <a:endParaRPr lang="en-US" altLang="zh-CN" sz="2000" dirty="0">
              <a:latin typeface="Times New Roman" panose="02020603050405020304" pitchFamily="18" charset="0"/>
              <a:ea typeface="黑体" panose="02010609060101010101" pitchFamily="49" charset="-122"/>
              <a:cs typeface="+mn-ea"/>
              <a:sym typeface="Arial" panose="020B0604020202020204" pitchFamily="34" charset="0"/>
            </a:endParaRPr>
          </a:p>
          <a:p>
            <a:pPr algn="l"/>
            <a:endParaRPr lang="en-US" altLang="zh-CN" sz="2000" dirty="0">
              <a:latin typeface="Times New Roman" panose="02020603050405020304" pitchFamily="18" charset="0"/>
              <a:ea typeface="黑体" panose="02010609060101010101" pitchFamily="49" charset="-122"/>
              <a:cs typeface="+mn-ea"/>
              <a:sym typeface="Arial" panose="020B0604020202020204" pitchFamily="34" charset="0"/>
            </a:endParaRPr>
          </a:p>
          <a:p>
            <a:pPr algn="l"/>
            <a:endParaRPr lang="en-US" altLang="zh-CN" sz="2000" dirty="0">
              <a:latin typeface="Times New Roman" panose="02020603050405020304" pitchFamily="18" charset="0"/>
              <a:ea typeface="黑体" panose="02010609060101010101" pitchFamily="49" charset="-122"/>
              <a:cs typeface="+mn-ea"/>
              <a:sym typeface="Arial" panose="020B0604020202020204" pitchFamily="34" charset="0"/>
            </a:endParaRPr>
          </a:p>
          <a:p>
            <a:pPr algn="l"/>
            <a:endParaRPr lang="en-US" altLang="zh-CN" sz="2000" dirty="0">
              <a:latin typeface="Times New Roman" panose="02020603050405020304" pitchFamily="18" charset="0"/>
              <a:ea typeface="黑体" panose="02010609060101010101" pitchFamily="49" charset="-122"/>
              <a:cs typeface="+mn-ea"/>
              <a:sym typeface="Arial" panose="020B0604020202020204" pitchFamily="34" charset="0"/>
            </a:endParaRPr>
          </a:p>
          <a:p>
            <a:pPr algn="l"/>
            <a:endParaRPr lang="en-US" altLang="zh-CN" sz="2000" dirty="0">
              <a:latin typeface="Times New Roman" panose="02020603050405020304" pitchFamily="18" charset="0"/>
              <a:ea typeface="黑体" panose="02010609060101010101" pitchFamily="49" charset="-122"/>
              <a:cs typeface="+mn-ea"/>
              <a:sym typeface="Arial" panose="020B0604020202020204" pitchFamily="34" charset="0"/>
            </a:endParaRPr>
          </a:p>
          <a:p>
            <a:pPr algn="l"/>
            <a:endParaRPr lang="zh-CN" altLang="en-US" sz="2000" dirty="0">
              <a:latin typeface="Times New Roman" panose="02020603050405020304" pitchFamily="18" charset="0"/>
              <a:ea typeface="黑体" panose="02010609060101010101" pitchFamily="49" charset="-122"/>
              <a:cs typeface="+mn-ea"/>
              <a:sym typeface="Arial" panose="020B0604020202020204" pitchFamily="34" charset="0"/>
            </a:endParaRPr>
          </a:p>
          <a:p>
            <a:pPr algn="l"/>
            <a:r>
              <a:rPr lang="en-US" altLang="zh-CN" sz="2000" dirty="0">
                <a:latin typeface="Times New Roman" panose="02020603050405020304" pitchFamily="18" charset="0"/>
                <a:ea typeface="黑体" panose="02010609060101010101" pitchFamily="49" charset="-122"/>
                <a:cs typeface="+mn-ea"/>
                <a:sym typeface="Arial" panose="020B0604020202020204" pitchFamily="34" charset="0"/>
              </a:rPr>
              <a:t>2. </a:t>
            </a:r>
            <a:r>
              <a:rPr lang="zh-CN" altLang="en-US" sz="2000" dirty="0">
                <a:latin typeface="Times New Roman" panose="02020603050405020304" pitchFamily="18" charset="0"/>
                <a:ea typeface="黑体" panose="02010609060101010101" pitchFamily="49" charset="-122"/>
                <a:cs typeface="+mn-ea"/>
                <a:sym typeface="Arial" panose="020B0604020202020204" pitchFamily="34" charset="0"/>
              </a:rPr>
              <a:t>使用</a:t>
            </a:r>
            <a:r>
              <a:rPr lang="en-US" altLang="zh-CN" sz="2000" dirty="0">
                <a:latin typeface="Times New Roman" panose="02020603050405020304" pitchFamily="18" charset="0"/>
                <a:ea typeface="黑体" panose="02010609060101010101" pitchFamily="49" charset="-122"/>
                <a:cs typeface="+mn-ea"/>
                <a:sym typeface="Arial" panose="020B0604020202020204" pitchFamily="34" charset="0"/>
              </a:rPr>
              <a:t>load data (local) </a:t>
            </a:r>
            <a:r>
              <a:rPr lang="zh-CN" altLang="en-US" sz="2000" dirty="0">
                <a:latin typeface="Times New Roman" panose="02020603050405020304" pitchFamily="18" charset="0"/>
                <a:ea typeface="黑体" panose="02010609060101010101" pitchFamily="49" charset="-122"/>
                <a:cs typeface="+mn-ea"/>
                <a:sym typeface="Arial" panose="020B0604020202020204" pitchFamily="34" charset="0"/>
              </a:rPr>
              <a:t>将数据从本地</a:t>
            </a:r>
            <a:r>
              <a:rPr lang="en-US" altLang="zh-CN" sz="2000" dirty="0">
                <a:latin typeface="Times New Roman" panose="02020603050405020304" pitchFamily="18" charset="0"/>
                <a:ea typeface="黑体" panose="02010609060101010101" pitchFamily="49" charset="-122"/>
                <a:cs typeface="+mn-ea"/>
                <a:sym typeface="Arial" panose="020B0604020202020204" pitchFamily="34" charset="0"/>
              </a:rPr>
              <a:t> (hadoop) </a:t>
            </a:r>
            <a:r>
              <a:rPr lang="zh-CN" altLang="en-US" sz="2000" dirty="0">
                <a:latin typeface="Times New Roman" panose="02020603050405020304" pitchFamily="18" charset="0"/>
                <a:ea typeface="黑体" panose="02010609060101010101" pitchFamily="49" charset="-122"/>
                <a:cs typeface="+mn-ea"/>
                <a:sym typeface="Arial" panose="020B0604020202020204" pitchFamily="34" charset="0"/>
              </a:rPr>
              <a:t>中上传到</a:t>
            </a:r>
            <a:r>
              <a:rPr lang="en-US" altLang="zh-CN" sz="2000" dirty="0">
                <a:latin typeface="Times New Roman" panose="02020603050405020304" pitchFamily="18" charset="0"/>
                <a:ea typeface="黑体" panose="02010609060101010101" pitchFamily="49" charset="-122"/>
                <a:cs typeface="+mn-ea"/>
                <a:sym typeface="Arial" panose="020B0604020202020204" pitchFamily="34" charset="0"/>
              </a:rPr>
              <a:t>Hive</a:t>
            </a:r>
            <a:r>
              <a:rPr lang="zh-CN" altLang="en-US" sz="2000" dirty="0">
                <a:latin typeface="Times New Roman" panose="02020603050405020304" pitchFamily="18" charset="0"/>
                <a:ea typeface="黑体" panose="02010609060101010101" pitchFamily="49" charset="-122"/>
                <a:cs typeface="+mn-ea"/>
                <a:sym typeface="Arial" panose="020B0604020202020204" pitchFamily="34" charset="0"/>
              </a:rPr>
              <a:t>，并编写查询语句分析数据。</a:t>
            </a:r>
            <a:endParaRPr lang="en-US" altLang="zh-CN" sz="2000" dirty="0">
              <a:latin typeface="Times New Roman" panose="02020603050405020304" pitchFamily="18" charset="0"/>
              <a:ea typeface="黑体" panose="02010609060101010101" pitchFamily="49" charset="-122"/>
              <a:cs typeface="+mn-ea"/>
              <a:sym typeface="Arial" panose="020B0604020202020204" pitchFamily="34" charset="0"/>
            </a:endParaRPr>
          </a:p>
        </p:txBody>
      </p:sp>
      <p:pic>
        <p:nvPicPr>
          <p:cNvPr id="9" name="图片 8"/>
          <p:cNvPicPr>
            <a:picLocks noChangeAspect="1"/>
          </p:cNvPicPr>
          <p:nvPr>
            <p:custDataLst>
              <p:tags r:id="rId1"/>
            </p:custDataLst>
          </p:nvPr>
        </p:nvPicPr>
        <p:blipFill>
          <a:blip r:embed="rId5"/>
          <a:stretch>
            <a:fillRect/>
          </a:stretch>
        </p:blipFill>
        <p:spPr>
          <a:xfrm>
            <a:off x="2107293" y="1657538"/>
            <a:ext cx="6766465" cy="1680845"/>
          </a:xfrm>
          <a:prstGeom prst="rect">
            <a:avLst/>
          </a:prstGeom>
        </p:spPr>
      </p:pic>
      <p:pic>
        <p:nvPicPr>
          <p:cNvPr id="14" name="图片 13"/>
          <p:cNvPicPr>
            <a:picLocks noChangeAspect="1"/>
          </p:cNvPicPr>
          <p:nvPr/>
        </p:nvPicPr>
        <p:blipFill>
          <a:blip r:embed="rId6"/>
          <a:stretch>
            <a:fillRect/>
          </a:stretch>
        </p:blipFill>
        <p:spPr>
          <a:xfrm>
            <a:off x="1902460" y="3988434"/>
            <a:ext cx="8387080" cy="2698115"/>
          </a:xfrm>
          <a:prstGeom prst="rect">
            <a:avLst/>
          </a:prstGeom>
        </p:spPr>
      </p:pic>
      <p:pic>
        <p:nvPicPr>
          <p:cNvPr id="10" name="图片 9">
            <a:extLst>
              <a:ext uri="{FF2B5EF4-FFF2-40B4-BE49-F238E27FC236}">
                <a16:creationId xmlns:a16="http://schemas.microsoft.com/office/drawing/2014/main" id="{B5FBA11A-923F-4E44-A0FB-F1ABD4DA10BF}"/>
              </a:ext>
            </a:extLst>
          </p:cNvPr>
          <p:cNvPicPr>
            <a:picLocks noChangeAspect="1"/>
          </p:cNvPicPr>
          <p:nvPr>
            <p:custDataLst>
              <p:tags r:id="rId2"/>
            </p:custDataLst>
          </p:nvPr>
        </p:nvPicPr>
        <p:blipFill>
          <a:blip r:embed="rId7"/>
          <a:stretch>
            <a:fillRect/>
          </a:stretch>
        </p:blipFill>
        <p:spPr>
          <a:xfrm>
            <a:off x="3508529" y="2656555"/>
            <a:ext cx="4715835" cy="295656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arn(inVertical)">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500" fill="hold"/>
                                        <p:tgtEl>
                                          <p:spTgt spid="10"/>
                                        </p:tgtEl>
                                        <p:attrNameLst>
                                          <p:attrName>ppt_x</p:attrName>
                                        </p:attrNameLst>
                                      </p:cBhvr>
                                      <p:tavLst>
                                        <p:tav tm="0">
                                          <p:val>
                                            <p:strVal val="#ppt_x"/>
                                          </p:val>
                                        </p:tav>
                                        <p:tav tm="100000">
                                          <p:val>
                                            <p:strVal val="#ppt_x"/>
                                          </p:val>
                                        </p:tav>
                                      </p:tavLst>
                                    </p:anim>
                                    <p:anim calcmode="lin" valueType="num">
                                      <p:cBhvr additive="base">
                                        <p:cTn id="13"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p:txBody>
          <a:bodyPr>
            <a:normAutofit/>
          </a:bodyPr>
          <a:lstStyle/>
          <a:p>
            <a:r>
              <a:rPr lang="en-US" altLang="zh-CN" dirty="0">
                <a:solidFill>
                  <a:srgbClr val="9A0001"/>
                </a:solidFill>
                <a:sym typeface="Arial" panose="020B0604020202020204" pitchFamily="34" charset="0"/>
              </a:rPr>
              <a:t>1.8 </a:t>
            </a:r>
            <a:r>
              <a:rPr lang="zh-CN" altLang="en-US" dirty="0">
                <a:solidFill>
                  <a:srgbClr val="9A0001"/>
                </a:solidFill>
                <a:sym typeface="Arial" panose="020B0604020202020204" pitchFamily="34" charset="0"/>
              </a:rPr>
              <a:t>数据导出</a:t>
            </a:r>
            <a:r>
              <a:rPr lang="en-US" altLang="zh-CN" dirty="0">
                <a:solidFill>
                  <a:srgbClr val="9A0001"/>
                </a:solidFill>
                <a:sym typeface="Arial" panose="020B0604020202020204" pitchFamily="34" charset="0"/>
              </a:rPr>
              <a:t>-SQOOP</a:t>
            </a:r>
            <a:endParaRPr lang="zh-CN" altLang="en-US" dirty="0">
              <a:solidFill>
                <a:srgbClr val="9A0001"/>
              </a:solidFill>
              <a:sym typeface="Arial" panose="020B0604020202020204" pitchFamily="34" charset="0"/>
            </a:endParaRPr>
          </a:p>
        </p:txBody>
      </p:sp>
      <p:sp>
        <p:nvSpPr>
          <p:cNvPr id="2" name="灯片编号占位符 1"/>
          <p:cNvSpPr>
            <a:spLocks noGrp="1"/>
          </p:cNvSpPr>
          <p:nvPr>
            <p:ph type="sldNum" sz="quarter" idx="4"/>
          </p:nvPr>
        </p:nvSpPr>
        <p:spPr/>
        <p:txBody>
          <a:bodyPr/>
          <a:lstStyle/>
          <a:p>
            <a:r>
              <a:rPr lang="en-US" altLang="zh-CN">
                <a:sym typeface="Arial" panose="020B0604020202020204" pitchFamily="34" charset="0"/>
              </a:rPr>
              <a:t>&lt; </a:t>
            </a:r>
            <a:fld id="{A548B57D-AE10-4CF7-A9DF-59FEFA91B28E}" type="slidenum">
              <a:rPr lang="zh-CN" altLang="en-US" smtClean="0">
                <a:sym typeface="Arial" panose="020B0604020202020204" pitchFamily="34" charset="0"/>
              </a:rPr>
              <a:t>17</a:t>
            </a:fld>
            <a:r>
              <a:rPr lang="zh-CN" altLang="en-US">
                <a:sym typeface="Arial" panose="020B0604020202020204" pitchFamily="34" charset="0"/>
              </a:rPr>
              <a:t> </a:t>
            </a:r>
            <a:r>
              <a:rPr lang="en-US" altLang="zh-CN">
                <a:sym typeface="Arial" panose="020B0604020202020204" pitchFamily="34" charset="0"/>
              </a:rPr>
              <a:t>&gt;</a:t>
            </a:r>
            <a:endParaRPr lang="zh-CN" altLang="en-US" dirty="0">
              <a:sym typeface="Arial" panose="020B0604020202020204" pitchFamily="34" charset="0"/>
            </a:endParaRPr>
          </a:p>
        </p:txBody>
      </p:sp>
      <p:sp>
        <p:nvSpPr>
          <p:cNvPr id="3" name="文本框 2"/>
          <p:cNvSpPr txBox="1"/>
          <p:nvPr/>
        </p:nvSpPr>
        <p:spPr>
          <a:xfrm>
            <a:off x="9499764" y="2505040"/>
            <a:ext cx="2259330" cy="2245360"/>
          </a:xfrm>
          <a:prstGeom prst="rect">
            <a:avLst/>
          </a:prstGeom>
          <a:noFill/>
        </p:spPr>
        <p:txBody>
          <a:bodyPr wrap="square" rtlCol="0">
            <a:spAutoFit/>
          </a:bodyPr>
          <a:lstStyle/>
          <a:p>
            <a:pPr marL="342900" indent="-342900" algn="l">
              <a:buFont typeface="Wingdings" panose="05000000000000000000" charset="0"/>
              <a:buChar char="Ø"/>
            </a:pPr>
            <a:r>
              <a:rPr lang="zh-CN" altLang="en-US" sz="2000" dirty="0">
                <a:latin typeface="Times New Roman" panose="02020603050405020304" pitchFamily="18" charset="0"/>
                <a:ea typeface="黑体" panose="02010609060101010101" pitchFamily="49" charset="-122"/>
                <a:cs typeface="+mn-ea"/>
                <a:sym typeface="Arial" panose="020B0604020202020204" pitchFamily="34" charset="0"/>
              </a:rPr>
              <a:t>版本信息：</a:t>
            </a:r>
          </a:p>
          <a:p>
            <a:pPr marL="342900" indent="-342900" algn="l">
              <a:buFont typeface="Arial" panose="020B0604020202020204" pitchFamily="34" charset="0"/>
              <a:buChar char="•"/>
            </a:pPr>
            <a:r>
              <a:rPr lang="en-US" altLang="zh-CN" sz="2000" dirty="0">
                <a:latin typeface="Times New Roman" panose="02020603050405020304" pitchFamily="18" charset="0"/>
                <a:ea typeface="黑体" panose="02010609060101010101" pitchFamily="49" charset="-122"/>
                <a:cs typeface="+mn-ea"/>
                <a:sym typeface="Arial" panose="020B0604020202020204" pitchFamily="34" charset="0"/>
              </a:rPr>
              <a:t>spark 1.4.0</a:t>
            </a:r>
          </a:p>
          <a:p>
            <a:pPr marL="342900" indent="-342900" algn="l">
              <a:buFont typeface="Arial" panose="020B0604020202020204" pitchFamily="34" charset="0"/>
              <a:buChar char="•"/>
            </a:pPr>
            <a:r>
              <a:rPr lang="en-US" altLang="zh-CN" sz="2000" dirty="0">
                <a:latin typeface="Times New Roman" panose="02020603050405020304" pitchFamily="18" charset="0"/>
                <a:ea typeface="黑体" panose="02010609060101010101" pitchFamily="49" charset="-122"/>
                <a:cs typeface="+mn-ea"/>
                <a:sym typeface="Arial" panose="020B0604020202020204" pitchFamily="34" charset="0"/>
              </a:rPr>
              <a:t>hadoop 2.6.0</a:t>
            </a:r>
          </a:p>
          <a:p>
            <a:pPr marL="342900" indent="-342900" algn="l">
              <a:buFont typeface="Arial" panose="020B0604020202020204" pitchFamily="34" charset="0"/>
              <a:buChar char="•"/>
            </a:pPr>
            <a:r>
              <a:rPr lang="en-US" altLang="zh-CN" sz="2000" dirty="0">
                <a:latin typeface="Times New Roman" panose="02020603050405020304" pitchFamily="18" charset="0"/>
                <a:ea typeface="黑体" panose="02010609060101010101" pitchFamily="49" charset="-122"/>
                <a:cs typeface="+mn-ea"/>
                <a:sym typeface="Arial" panose="020B0604020202020204" pitchFamily="34" charset="0"/>
              </a:rPr>
              <a:t>hive 2.1.0</a:t>
            </a:r>
          </a:p>
          <a:p>
            <a:pPr marL="342900" indent="-342900" algn="l">
              <a:buFont typeface="Arial" panose="020B0604020202020204" pitchFamily="34" charset="0"/>
              <a:buChar char="•"/>
            </a:pPr>
            <a:r>
              <a:rPr lang="en-US" altLang="zh-CN" sz="2000" dirty="0">
                <a:latin typeface="Times New Roman" panose="02020603050405020304" pitchFamily="18" charset="0"/>
                <a:ea typeface="黑体" panose="02010609060101010101" pitchFamily="49" charset="-122"/>
                <a:cs typeface="+mn-ea"/>
                <a:sym typeface="Arial" panose="020B0604020202020204" pitchFamily="34" charset="0"/>
              </a:rPr>
              <a:t>sqoop 1.4.7</a:t>
            </a:r>
          </a:p>
          <a:p>
            <a:pPr marL="342900" indent="-342900" algn="l">
              <a:buFont typeface="Arial" panose="020B0604020202020204" pitchFamily="34" charset="0"/>
              <a:buChar char="•"/>
            </a:pPr>
            <a:r>
              <a:rPr lang="en-US" altLang="zh-CN" sz="2000" dirty="0">
                <a:latin typeface="Times New Roman" panose="02020603050405020304" pitchFamily="18" charset="0"/>
                <a:ea typeface="黑体" panose="02010609060101010101" pitchFamily="49" charset="-122"/>
                <a:cs typeface="+mn-ea"/>
                <a:sym typeface="Arial" panose="020B0604020202020204" pitchFamily="34" charset="0"/>
              </a:rPr>
              <a:t>mahout 0.12.1</a:t>
            </a:r>
          </a:p>
          <a:p>
            <a:pPr marL="342900" indent="-342900" algn="l">
              <a:buFont typeface="Arial" panose="020B0604020202020204" pitchFamily="34" charset="0"/>
              <a:buChar char="•"/>
            </a:pPr>
            <a:r>
              <a:rPr lang="en-US" altLang="zh-CN" sz="2000" dirty="0">
                <a:latin typeface="Times New Roman" panose="02020603050405020304" pitchFamily="18" charset="0"/>
                <a:ea typeface="黑体" panose="02010609060101010101" pitchFamily="49" charset="-122"/>
                <a:cs typeface="+mn-ea"/>
                <a:sym typeface="Arial" panose="020B0604020202020204" pitchFamily="34" charset="0"/>
              </a:rPr>
              <a:t>mysql 8.0.35</a:t>
            </a:r>
          </a:p>
        </p:txBody>
      </p:sp>
      <p:pic>
        <p:nvPicPr>
          <p:cNvPr id="4" name="图片 3"/>
          <p:cNvPicPr>
            <a:picLocks noChangeAspect="1"/>
          </p:cNvPicPr>
          <p:nvPr>
            <p:custDataLst>
              <p:tags r:id="rId1"/>
            </p:custDataLst>
          </p:nvPr>
        </p:nvPicPr>
        <p:blipFill>
          <a:blip r:embed="rId5"/>
          <a:stretch>
            <a:fillRect/>
          </a:stretch>
        </p:blipFill>
        <p:spPr>
          <a:xfrm>
            <a:off x="189865" y="1483995"/>
            <a:ext cx="8023860" cy="1569720"/>
          </a:xfrm>
          <a:prstGeom prst="rect">
            <a:avLst/>
          </a:prstGeom>
        </p:spPr>
      </p:pic>
      <p:sp>
        <p:nvSpPr>
          <p:cNvPr id="5" name="文本框 4"/>
          <p:cNvSpPr txBox="1"/>
          <p:nvPr/>
        </p:nvSpPr>
        <p:spPr>
          <a:xfrm>
            <a:off x="189865" y="1085215"/>
            <a:ext cx="7842250" cy="398780"/>
          </a:xfrm>
          <a:prstGeom prst="rect">
            <a:avLst/>
          </a:prstGeom>
          <a:noFill/>
        </p:spPr>
        <p:txBody>
          <a:bodyPr wrap="square" rtlCol="0">
            <a:spAutoFit/>
          </a:bodyPr>
          <a:lstStyle/>
          <a:p>
            <a:pPr marL="342900" indent="-342900" algn="l">
              <a:buFont typeface="Wingdings" panose="05000000000000000000" charset="0"/>
              <a:buChar char="Ø"/>
            </a:pPr>
            <a:r>
              <a:rPr lang="zh-CN" altLang="en-US" sz="2000" dirty="0">
                <a:latin typeface="Times New Roman" panose="02020603050405020304" pitchFamily="18" charset="0"/>
                <a:ea typeface="黑体" panose="02010609060101010101" pitchFamily="49" charset="-122"/>
                <a:cs typeface="+mn-ea"/>
                <a:sym typeface="Arial" panose="020B0604020202020204" pitchFamily="34" charset="0"/>
              </a:rPr>
              <a:t>数据库表必须已经创建</a:t>
            </a:r>
            <a:r>
              <a:rPr lang="en-US" altLang="zh-CN" sz="2000" dirty="0">
                <a:latin typeface="Times New Roman" panose="02020603050405020304" pitchFamily="18" charset="0"/>
                <a:ea typeface="黑体" panose="02010609060101010101" pitchFamily="49" charset="-122"/>
                <a:cs typeface="+mn-ea"/>
                <a:sym typeface="Arial" panose="020B0604020202020204" pitchFamily="34" charset="0"/>
              </a:rPr>
              <a:t>,</a:t>
            </a:r>
            <a:r>
              <a:rPr lang="zh-CN" altLang="en-US" sz="2000" dirty="0">
                <a:latin typeface="Times New Roman" panose="02020603050405020304" pitchFamily="18" charset="0"/>
                <a:ea typeface="黑体" panose="02010609060101010101" pitchFamily="49" charset="-122"/>
                <a:cs typeface="+mn-ea"/>
                <a:sym typeface="Arial" panose="020B0604020202020204" pitchFamily="34" charset="0"/>
              </a:rPr>
              <a:t>并将数据从Hadoop导出到数据库</a:t>
            </a:r>
          </a:p>
        </p:txBody>
      </p:sp>
      <p:pic>
        <p:nvPicPr>
          <p:cNvPr id="6" name="图片 5"/>
          <p:cNvPicPr>
            <a:picLocks noChangeAspect="1"/>
          </p:cNvPicPr>
          <p:nvPr>
            <p:custDataLst>
              <p:tags r:id="rId2"/>
            </p:custDataLst>
          </p:nvPr>
        </p:nvPicPr>
        <p:blipFill>
          <a:blip r:embed="rId6"/>
          <a:stretch>
            <a:fillRect/>
          </a:stretch>
        </p:blipFill>
        <p:spPr>
          <a:xfrm>
            <a:off x="2317750" y="3110230"/>
            <a:ext cx="4762500" cy="3470275"/>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p:txBody>
          <a:bodyPr/>
          <a:lstStyle/>
          <a:p>
            <a:r>
              <a:rPr lang="en-US" altLang="zh-CN" dirty="0">
                <a:sym typeface="Arial" panose="020B0604020202020204" pitchFamily="34" charset="0"/>
              </a:rPr>
              <a:t>1.9 </a:t>
            </a:r>
            <a:r>
              <a:rPr lang="zh-CN" altLang="en-US" dirty="0">
                <a:sym typeface="Arial" panose="020B0604020202020204" pitchFamily="34" charset="0"/>
              </a:rPr>
              <a:t>基于</a:t>
            </a:r>
            <a:r>
              <a:rPr lang="en-US" altLang="zh-CN" dirty="0">
                <a:sym typeface="Arial" panose="020B0604020202020204" pitchFamily="34" charset="0"/>
              </a:rPr>
              <a:t>Spark</a:t>
            </a:r>
            <a:r>
              <a:rPr lang="zh-CN" altLang="en-US" dirty="0">
                <a:sym typeface="Arial" panose="020B0604020202020204" pitchFamily="34" charset="0"/>
              </a:rPr>
              <a:t>实现推荐</a:t>
            </a:r>
            <a:r>
              <a:rPr lang="en-US" altLang="zh-CN" dirty="0">
                <a:sym typeface="Arial" panose="020B0604020202020204" pitchFamily="34" charset="0"/>
              </a:rPr>
              <a:t>ALS</a:t>
            </a:r>
            <a:r>
              <a:rPr lang="zh-CN" altLang="en-US" dirty="0">
                <a:sym typeface="Arial" panose="020B0604020202020204" pitchFamily="34" charset="0"/>
              </a:rPr>
              <a:t>算法</a:t>
            </a:r>
            <a:r>
              <a:rPr lang="en-US" altLang="zh-CN" dirty="0">
                <a:sym typeface="Arial" panose="020B0604020202020204" pitchFamily="34" charset="0"/>
              </a:rPr>
              <a:t>-scala</a:t>
            </a:r>
          </a:p>
        </p:txBody>
      </p:sp>
      <p:sp>
        <p:nvSpPr>
          <p:cNvPr id="2" name="灯片编号占位符 1"/>
          <p:cNvSpPr>
            <a:spLocks noGrp="1"/>
          </p:cNvSpPr>
          <p:nvPr>
            <p:ph type="sldNum" sz="quarter" idx="4"/>
          </p:nvPr>
        </p:nvSpPr>
        <p:spPr/>
        <p:txBody>
          <a:bodyPr/>
          <a:lstStyle/>
          <a:p>
            <a:r>
              <a:rPr lang="en-US" altLang="zh-CN">
                <a:sym typeface="Arial" panose="020B0604020202020204" pitchFamily="34" charset="0"/>
              </a:rPr>
              <a:t>&lt; </a:t>
            </a:r>
            <a:fld id="{A548B57D-AE10-4CF7-A9DF-59FEFA91B28E}" type="slidenum">
              <a:rPr lang="zh-CN" altLang="en-US" smtClean="0">
                <a:sym typeface="Arial" panose="020B0604020202020204" pitchFamily="34" charset="0"/>
              </a:rPr>
              <a:t>18</a:t>
            </a:fld>
            <a:r>
              <a:rPr lang="zh-CN" altLang="en-US">
                <a:sym typeface="Arial" panose="020B0604020202020204" pitchFamily="34" charset="0"/>
              </a:rPr>
              <a:t> </a:t>
            </a:r>
            <a:r>
              <a:rPr lang="en-US" altLang="zh-CN">
                <a:sym typeface="Arial" panose="020B0604020202020204" pitchFamily="34" charset="0"/>
              </a:rPr>
              <a:t>&gt;</a:t>
            </a:r>
            <a:endParaRPr lang="zh-CN" altLang="en-US" dirty="0">
              <a:sym typeface="Arial" panose="020B0604020202020204" pitchFamily="34" charset="0"/>
            </a:endParaRPr>
          </a:p>
        </p:txBody>
      </p:sp>
      <p:pic>
        <p:nvPicPr>
          <p:cNvPr id="6" name="图片 5"/>
          <p:cNvPicPr>
            <a:picLocks noChangeAspect="1"/>
          </p:cNvPicPr>
          <p:nvPr>
            <p:custDataLst>
              <p:tags r:id="rId1"/>
            </p:custDataLst>
          </p:nvPr>
        </p:nvPicPr>
        <p:blipFill>
          <a:blip r:embed="rId4"/>
          <a:stretch>
            <a:fillRect/>
          </a:stretch>
        </p:blipFill>
        <p:spPr>
          <a:xfrm>
            <a:off x="443230" y="936625"/>
            <a:ext cx="7033260" cy="3406140"/>
          </a:xfrm>
          <a:prstGeom prst="rect">
            <a:avLst/>
          </a:prstGeom>
        </p:spPr>
      </p:pic>
      <p:pic>
        <p:nvPicPr>
          <p:cNvPr id="4" name="图片 3"/>
          <p:cNvPicPr>
            <a:picLocks noChangeAspect="1"/>
          </p:cNvPicPr>
          <p:nvPr/>
        </p:nvPicPr>
        <p:blipFill>
          <a:blip r:embed="rId5"/>
          <a:stretch>
            <a:fillRect/>
          </a:stretch>
        </p:blipFill>
        <p:spPr>
          <a:xfrm>
            <a:off x="2360930" y="2855595"/>
            <a:ext cx="9387840" cy="3406140"/>
          </a:xfrm>
          <a:prstGeom prst="rect">
            <a:avLst/>
          </a:prstGeom>
        </p:spPr>
      </p:pic>
      <p:pic>
        <p:nvPicPr>
          <p:cNvPr id="13" name="图片 12"/>
          <p:cNvPicPr>
            <a:picLocks noChangeAspect="1"/>
          </p:cNvPicPr>
          <p:nvPr/>
        </p:nvPicPr>
        <p:blipFill>
          <a:blip r:embed="rId6"/>
          <a:stretch>
            <a:fillRect/>
          </a:stretch>
        </p:blipFill>
        <p:spPr>
          <a:xfrm>
            <a:off x="262890" y="1150620"/>
            <a:ext cx="11666220" cy="455676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barn(inVertical)">
                                      <p:cBhvr>
                                        <p:cTn id="1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Arial" panose="020B0604020202020204" pitchFamily="34" charset="0"/>
              </a:rPr>
              <a:t>1.10 </a:t>
            </a:r>
            <a:r>
              <a:rPr dirty="0">
                <a:sym typeface="Arial" panose="020B0604020202020204" pitchFamily="34" charset="0"/>
              </a:rPr>
              <a:t>基于</a:t>
            </a:r>
            <a:r>
              <a:rPr lang="en-US" altLang="zh-CN" dirty="0">
                <a:sym typeface="Arial" panose="020B0604020202020204" pitchFamily="34" charset="0"/>
              </a:rPr>
              <a:t>Mahout</a:t>
            </a:r>
            <a:r>
              <a:rPr dirty="0">
                <a:sym typeface="Arial" panose="020B0604020202020204" pitchFamily="34" charset="0"/>
              </a:rPr>
              <a:t>实现的推荐算法</a:t>
            </a:r>
            <a:endParaRPr lang="zh-CN" altLang="en-US" dirty="0"/>
          </a:p>
        </p:txBody>
      </p:sp>
      <p:sp>
        <p:nvSpPr>
          <p:cNvPr id="3" name="灯片编号占位符 2"/>
          <p:cNvSpPr>
            <a:spLocks noGrp="1"/>
          </p:cNvSpPr>
          <p:nvPr>
            <p:ph type="sldNum" sz="quarter" idx="4"/>
          </p:nvPr>
        </p:nvSpPr>
        <p:spPr/>
        <p:txBody>
          <a:bodyPr/>
          <a:lstStyle/>
          <a:p>
            <a:r>
              <a:rPr lang="en-US" altLang="zh-CN"/>
              <a:t>&lt; </a:t>
            </a:r>
            <a:fld id="{A548B57D-AE10-4CF7-A9DF-59FEFA91B28E}" type="slidenum">
              <a:rPr lang="zh-CN" altLang="en-US" smtClean="0"/>
              <a:t>19</a:t>
            </a:fld>
            <a:r>
              <a:rPr lang="zh-CN" altLang="en-US"/>
              <a:t> </a:t>
            </a:r>
            <a:r>
              <a:rPr lang="en-US" altLang="zh-CN"/>
              <a:t>&gt;</a:t>
            </a:r>
            <a:endParaRPr lang="zh-CN" altLang="en-US" dirty="0"/>
          </a:p>
        </p:txBody>
      </p:sp>
      <p:sp>
        <p:nvSpPr>
          <p:cNvPr id="9" name="文本框 8"/>
          <p:cNvSpPr txBox="1"/>
          <p:nvPr/>
        </p:nvSpPr>
        <p:spPr>
          <a:xfrm>
            <a:off x="710565" y="1233805"/>
            <a:ext cx="8789035" cy="3476625"/>
          </a:xfrm>
          <a:prstGeom prst="rect">
            <a:avLst/>
          </a:prstGeom>
          <a:noFill/>
        </p:spPr>
        <p:txBody>
          <a:bodyPr wrap="square" rtlCol="0" anchor="t">
            <a:spAutoFit/>
          </a:bodyPr>
          <a:lstStyle/>
          <a:p>
            <a:pPr marL="342900" indent="-342900">
              <a:buFont typeface="Wingdings" panose="05000000000000000000" charset="0"/>
              <a:buChar char="Ø"/>
            </a:pPr>
            <a:r>
              <a:rPr lang="zh-CN" altLang="en-US" sz="2000" dirty="0">
                <a:latin typeface="Times New Roman" panose="02020603050405020304" pitchFamily="18" charset="0"/>
                <a:ea typeface="黑体" panose="02010609060101010101" pitchFamily="49" charset="-122"/>
                <a:cs typeface="+mn-ea"/>
                <a:sym typeface="Arial" panose="020B0604020202020204" pitchFamily="34" charset="0"/>
              </a:rPr>
              <a:t>基于用户的协同过滤（User-based Collaborative Filtering）</a:t>
            </a:r>
          </a:p>
          <a:p>
            <a:pPr marL="342900" indent="-342900">
              <a:buFont typeface="Wingdings" panose="05000000000000000000" charset="0"/>
              <a:buChar char="Ø"/>
            </a:pPr>
            <a:endParaRPr lang="zh-CN" altLang="en-US" sz="2000" dirty="0">
              <a:latin typeface="Times New Roman" panose="02020603050405020304" pitchFamily="18" charset="0"/>
              <a:ea typeface="黑体" panose="02010609060101010101" pitchFamily="49" charset="-122"/>
              <a:cs typeface="+mn-ea"/>
              <a:sym typeface="Arial" panose="020B0604020202020204" pitchFamily="34" charset="0"/>
            </a:endParaRPr>
          </a:p>
          <a:p>
            <a:pPr marL="342900" indent="-342900">
              <a:buFont typeface="Wingdings" panose="05000000000000000000" charset="0"/>
              <a:buChar char="Ø"/>
            </a:pPr>
            <a:r>
              <a:rPr lang="zh-CN" altLang="en-US" sz="2000" dirty="0">
                <a:latin typeface="Times New Roman" panose="02020603050405020304" pitchFamily="18" charset="0"/>
                <a:ea typeface="黑体" panose="02010609060101010101" pitchFamily="49" charset="-122"/>
                <a:cs typeface="+mn-ea"/>
                <a:sym typeface="Arial" panose="020B0604020202020204" pitchFamily="34" charset="0"/>
              </a:rPr>
              <a:t>基于物品的协同过滤（Item-based Collaborative Filtering）</a:t>
            </a:r>
          </a:p>
          <a:p>
            <a:pPr marL="342900" indent="-342900">
              <a:buFont typeface="Wingdings" panose="05000000000000000000" charset="0"/>
              <a:buChar char="Ø"/>
            </a:pPr>
            <a:endParaRPr lang="zh-CN" altLang="en-US" sz="2000" dirty="0">
              <a:latin typeface="Times New Roman" panose="02020603050405020304" pitchFamily="18" charset="0"/>
              <a:ea typeface="黑体" panose="02010609060101010101" pitchFamily="49" charset="-122"/>
              <a:cs typeface="+mn-ea"/>
              <a:sym typeface="Arial" panose="020B0604020202020204" pitchFamily="34" charset="0"/>
            </a:endParaRPr>
          </a:p>
          <a:p>
            <a:pPr marL="342900" indent="-342900">
              <a:buFont typeface="Wingdings" panose="05000000000000000000" charset="0"/>
              <a:buChar char="Ø"/>
            </a:pPr>
            <a:r>
              <a:rPr lang="zh-CN" altLang="en-US" sz="2000" dirty="0">
                <a:latin typeface="Times New Roman" panose="02020603050405020304" pitchFamily="18" charset="0"/>
                <a:ea typeface="黑体" panose="02010609060101010101" pitchFamily="49" charset="-122"/>
                <a:cs typeface="+mn-ea"/>
                <a:sym typeface="Arial" panose="020B0604020202020204" pitchFamily="34" charset="0"/>
              </a:rPr>
              <a:t>基于矩阵分解的推荐（Matrix Factorization-basedRecommendations）</a:t>
            </a:r>
          </a:p>
          <a:p>
            <a:pPr marL="342900" indent="-342900">
              <a:buFont typeface="Wingdings" panose="05000000000000000000" charset="0"/>
              <a:buChar char="Ø"/>
            </a:pPr>
            <a:endParaRPr lang="zh-CN" altLang="en-US" sz="2000" dirty="0">
              <a:latin typeface="Times New Roman" panose="02020603050405020304" pitchFamily="18" charset="0"/>
              <a:ea typeface="黑体" panose="02010609060101010101" pitchFamily="49" charset="-122"/>
              <a:cs typeface="+mn-ea"/>
              <a:sym typeface="Arial" panose="020B0604020202020204" pitchFamily="34" charset="0"/>
            </a:endParaRPr>
          </a:p>
          <a:p>
            <a:pPr marL="342900" indent="-342900">
              <a:buFont typeface="Wingdings" panose="05000000000000000000" charset="0"/>
              <a:buChar char="Ø"/>
            </a:pPr>
            <a:r>
              <a:rPr lang="zh-CN" altLang="en-US" sz="2000" dirty="0">
                <a:latin typeface="Times New Roman" panose="02020603050405020304" pitchFamily="18" charset="0"/>
                <a:ea typeface="黑体" panose="02010609060101010101" pitchFamily="49" charset="-122"/>
                <a:cs typeface="+mn-ea"/>
                <a:sym typeface="Arial" panose="020B0604020202020204" pitchFamily="34" charset="0"/>
              </a:rPr>
              <a:t>基于 SVD 的推荐（Singular Value Decomposition）</a:t>
            </a:r>
          </a:p>
          <a:p>
            <a:pPr marL="342900" indent="-342900">
              <a:buFont typeface="Wingdings" panose="05000000000000000000" charset="0"/>
              <a:buChar char="Ø"/>
            </a:pPr>
            <a:endParaRPr lang="zh-CN" altLang="en-US" sz="2000" dirty="0">
              <a:latin typeface="Times New Roman" panose="02020603050405020304" pitchFamily="18" charset="0"/>
              <a:ea typeface="黑体" panose="02010609060101010101" pitchFamily="49" charset="-122"/>
              <a:cs typeface="+mn-ea"/>
              <a:sym typeface="Arial" panose="020B0604020202020204" pitchFamily="34" charset="0"/>
            </a:endParaRPr>
          </a:p>
          <a:p>
            <a:pPr marL="342900" indent="-342900">
              <a:buFont typeface="Wingdings" panose="05000000000000000000" charset="0"/>
              <a:buChar char="Ø"/>
            </a:pPr>
            <a:r>
              <a:rPr lang="zh-CN" altLang="en-US" sz="2000" dirty="0">
                <a:latin typeface="Times New Roman" panose="02020603050405020304" pitchFamily="18" charset="0"/>
                <a:ea typeface="黑体" panose="02010609060101010101" pitchFamily="49" charset="-122"/>
                <a:cs typeface="+mn-ea"/>
                <a:sym typeface="Arial" panose="020B0604020202020204" pitchFamily="34" charset="0"/>
              </a:rPr>
              <a:t>基于逻辑回归的推荐（Logistic Regression-based Recommendations）</a:t>
            </a:r>
          </a:p>
          <a:p>
            <a:pPr marL="342900" indent="-342900">
              <a:buFont typeface="Wingdings" panose="05000000000000000000" charset="0"/>
              <a:buChar char="Ø"/>
            </a:pPr>
            <a:endParaRPr lang="zh-CN" altLang="en-US" sz="2000" dirty="0">
              <a:latin typeface="Times New Roman" panose="02020603050405020304" pitchFamily="18" charset="0"/>
              <a:ea typeface="黑体" panose="02010609060101010101" pitchFamily="49" charset="-122"/>
              <a:cs typeface="+mn-ea"/>
              <a:sym typeface="Arial" panose="020B0604020202020204" pitchFamily="34" charset="0"/>
            </a:endParaRPr>
          </a:p>
          <a:p>
            <a:pPr marL="342900" indent="-342900">
              <a:buFont typeface="Wingdings" panose="05000000000000000000" charset="0"/>
              <a:buChar char="Ø"/>
            </a:pPr>
            <a:r>
              <a:rPr lang="zh-CN" altLang="en-US" sz="2000" dirty="0">
                <a:latin typeface="Times New Roman" panose="02020603050405020304" pitchFamily="18" charset="0"/>
                <a:ea typeface="黑体" panose="02010609060101010101" pitchFamily="49" charset="-122"/>
                <a:cs typeface="+mn-ea"/>
                <a:sym typeface="Arial" panose="020B0604020202020204" pitchFamily="34" charset="0"/>
              </a:rPr>
              <a:t>随机森林推荐（Random Forest-based Recommendations）</a:t>
            </a:r>
          </a:p>
        </p:txBody>
      </p:sp>
      <p:pic>
        <p:nvPicPr>
          <p:cNvPr id="100" name="图片 99"/>
          <p:cNvPicPr/>
          <p:nvPr>
            <p:custDataLst>
              <p:tags r:id="rId1"/>
            </p:custDataLst>
          </p:nvPr>
        </p:nvPicPr>
        <p:blipFill>
          <a:blip r:embed="rId4"/>
          <a:stretch>
            <a:fillRect/>
          </a:stretch>
        </p:blipFill>
        <p:spPr>
          <a:xfrm>
            <a:off x="3328035" y="4862195"/>
            <a:ext cx="4916805" cy="1635760"/>
          </a:xfrm>
          <a:prstGeom prst="rect">
            <a:avLst/>
          </a:prstGeom>
          <a:noFill/>
          <a:ln w="9525">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654955" y="2615998"/>
            <a:ext cx="3222172" cy="1564449"/>
            <a:chOff x="1042609" y="2403083"/>
            <a:chExt cx="3222172" cy="1564449"/>
          </a:xfrm>
        </p:grpSpPr>
        <p:sp>
          <p:nvSpPr>
            <p:cNvPr id="3" name="文本框 2"/>
            <p:cNvSpPr txBox="1"/>
            <p:nvPr/>
          </p:nvSpPr>
          <p:spPr>
            <a:xfrm>
              <a:off x="1042609" y="2403083"/>
              <a:ext cx="3222172"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7200" b="0" i="0" u="none" strike="noStrike" kern="1200" cap="none" spc="1600" normalizeH="0" baseline="0" noProof="0" dirty="0">
                  <a:ln>
                    <a:noFill/>
                  </a:ln>
                  <a:solidFill>
                    <a:schemeClr val="accent1"/>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目录</a:t>
              </a:r>
            </a:p>
          </p:txBody>
        </p:sp>
        <p:sp>
          <p:nvSpPr>
            <p:cNvPr id="4" name="文本框 3"/>
            <p:cNvSpPr txBox="1"/>
            <p:nvPr/>
          </p:nvSpPr>
          <p:spPr>
            <a:xfrm>
              <a:off x="1149203" y="3505867"/>
              <a:ext cx="2071332" cy="461665"/>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1200" cap="none" spc="-40" normalizeH="0" baseline="0" noProof="0" dirty="0">
                  <a:ln>
                    <a:noFill/>
                  </a:ln>
                  <a:solidFill>
                    <a:schemeClr val="accent1"/>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CONTENTS</a:t>
              </a:r>
              <a:endParaRPr kumimoji="0" lang="zh-CN" altLang="en-US" sz="2400" b="0" i="0" u="none" strike="noStrike" kern="1200" cap="none" spc="-40" normalizeH="0" baseline="0" noProof="0" dirty="0">
                <a:ln>
                  <a:noFill/>
                </a:ln>
                <a:solidFill>
                  <a:schemeClr val="accent1"/>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5" name="矩形 4"/>
          <p:cNvSpPr/>
          <p:nvPr/>
        </p:nvSpPr>
        <p:spPr>
          <a:xfrm>
            <a:off x="3657600" y="1012372"/>
            <a:ext cx="8534400" cy="483325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26" name="组合 25"/>
          <p:cNvGrpSpPr/>
          <p:nvPr/>
        </p:nvGrpSpPr>
        <p:grpSpPr>
          <a:xfrm>
            <a:off x="4906540" y="2087383"/>
            <a:ext cx="3896558" cy="584775"/>
            <a:chOff x="4532498" y="4323460"/>
            <a:chExt cx="3896558" cy="584775"/>
          </a:xfrm>
        </p:grpSpPr>
        <p:sp>
          <p:nvSpPr>
            <p:cNvPr id="27" name="文本框 26"/>
            <p:cNvSpPr txBox="1"/>
            <p:nvPr/>
          </p:nvSpPr>
          <p:spPr>
            <a:xfrm>
              <a:off x="5265231" y="4355583"/>
              <a:ext cx="3163825" cy="52197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0" i="0" u="none" strike="noStrike" kern="1200" cap="none" spc="6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小组分工</a:t>
              </a:r>
            </a:p>
          </p:txBody>
        </p:sp>
        <p:sp>
          <p:nvSpPr>
            <p:cNvPr id="29" name="文本框 28"/>
            <p:cNvSpPr txBox="1"/>
            <p:nvPr/>
          </p:nvSpPr>
          <p:spPr>
            <a:xfrm>
              <a:off x="4532498" y="4323460"/>
              <a:ext cx="971082"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2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01</a:t>
              </a:r>
              <a:endParaRPr kumimoji="0" lang="zh-CN" altLang="en-US" sz="32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30" name="组合 29"/>
          <p:cNvGrpSpPr/>
          <p:nvPr/>
        </p:nvGrpSpPr>
        <p:grpSpPr>
          <a:xfrm>
            <a:off x="4906540" y="3076320"/>
            <a:ext cx="3921459" cy="584775"/>
            <a:chOff x="8025569" y="4309404"/>
            <a:chExt cx="3921459" cy="584775"/>
          </a:xfrm>
        </p:grpSpPr>
        <p:sp>
          <p:nvSpPr>
            <p:cNvPr id="31" name="文本框 30"/>
            <p:cNvSpPr txBox="1"/>
            <p:nvPr/>
          </p:nvSpPr>
          <p:spPr>
            <a:xfrm>
              <a:off x="8783203" y="4355934"/>
              <a:ext cx="3163825" cy="52197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spc="600" noProof="0" dirty="0">
                  <a:ln>
                    <a:noFill/>
                  </a:ln>
                  <a:solidFill>
                    <a:prstClr val="white"/>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系统架构</a:t>
              </a:r>
              <a:endParaRPr kumimoji="0" lang="zh-CN" altLang="en-US" sz="2800" b="0" i="0" u="none" strike="noStrike" kern="1200" cap="none" spc="6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3" name="文本框 32"/>
            <p:cNvSpPr txBox="1"/>
            <p:nvPr/>
          </p:nvSpPr>
          <p:spPr>
            <a:xfrm>
              <a:off x="8025569" y="4309404"/>
              <a:ext cx="971082"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2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02</a:t>
              </a:r>
              <a:endParaRPr kumimoji="0" lang="zh-CN" altLang="en-US" sz="32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36" name="组合 35"/>
          <p:cNvGrpSpPr/>
          <p:nvPr/>
        </p:nvGrpSpPr>
        <p:grpSpPr>
          <a:xfrm>
            <a:off x="4906540" y="4065754"/>
            <a:ext cx="3913406" cy="584775"/>
            <a:chOff x="4517355" y="5469524"/>
            <a:chExt cx="3913406" cy="584775"/>
          </a:xfrm>
        </p:grpSpPr>
        <p:sp>
          <p:nvSpPr>
            <p:cNvPr id="37" name="文本框 36"/>
            <p:cNvSpPr txBox="1"/>
            <p:nvPr/>
          </p:nvSpPr>
          <p:spPr>
            <a:xfrm>
              <a:off x="5266936" y="5523474"/>
              <a:ext cx="3163825" cy="523220"/>
            </a:xfrm>
            <a:prstGeom prst="rect">
              <a:avLst/>
            </a:prstGeom>
            <a:noFill/>
          </p:spPr>
          <p:txBody>
            <a:bodyPr wrap="square" rtlCol="0">
              <a:spAutoFit/>
            </a:bodyPr>
            <a:lstStyle>
              <a:defPPr>
                <a:defRPr lang="zh-CN"/>
              </a:defPPr>
              <a:lvl1pPr marR="0" lvl="0" indent="0" fontAlgn="auto">
                <a:lnSpc>
                  <a:spcPct val="100000"/>
                </a:lnSpc>
                <a:spcBef>
                  <a:spcPts val="0"/>
                </a:spcBef>
                <a:spcAft>
                  <a:spcPts val="0"/>
                </a:spcAft>
                <a:buClrTx/>
                <a:buSzTx/>
                <a:buFontTx/>
                <a:buNone/>
                <a:defRPr kumimoji="0" sz="2800" b="0" i="0" u="none" strike="noStrike" cap="none" spc="600" normalizeH="0" baseline="0">
                  <a:ln>
                    <a:noFill/>
                  </a:ln>
                  <a:solidFill>
                    <a:prstClr val="white"/>
                  </a:solidFill>
                  <a:effectLst/>
                  <a:uLnTx/>
                  <a:uFillTx/>
                  <a:latin typeface="微软雅黑" panose="020B0503020204020204" pitchFamily="34" charset="-122"/>
                  <a:ea typeface="微软雅黑" panose="020B0503020204020204" pitchFamily="34" charset="-122"/>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0" i="0" u="none" strike="noStrike" kern="1200" cap="none" spc="6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成果展示</a:t>
              </a:r>
            </a:p>
          </p:txBody>
        </p:sp>
        <p:sp>
          <p:nvSpPr>
            <p:cNvPr id="38" name="文本框 37"/>
            <p:cNvSpPr txBox="1"/>
            <p:nvPr/>
          </p:nvSpPr>
          <p:spPr>
            <a:xfrm>
              <a:off x="4517355" y="5469524"/>
              <a:ext cx="971082"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2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03</a:t>
              </a:r>
              <a:endParaRPr kumimoji="0" lang="zh-CN" altLang="en-US" sz="32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44" name="组合 43"/>
          <p:cNvGrpSpPr/>
          <p:nvPr/>
        </p:nvGrpSpPr>
        <p:grpSpPr>
          <a:xfrm>
            <a:off x="7954667" y="1507952"/>
            <a:ext cx="3851076" cy="3842096"/>
            <a:chOff x="2105799" y="20055838"/>
            <a:chExt cx="6748090" cy="6732363"/>
          </a:xfrm>
          <a:solidFill>
            <a:schemeClr val="bg1">
              <a:alpha val="20000"/>
            </a:schemeClr>
          </a:solidFill>
        </p:grpSpPr>
        <p:sp>
          <p:nvSpPr>
            <p:cNvPr id="4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1"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2"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3"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4"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5"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6"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7"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8"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Arial" panose="020B0604020202020204" pitchFamily="34" charset="0"/>
              </a:rPr>
              <a:t>1.11 </a:t>
            </a:r>
            <a:r>
              <a:rPr lang="zh-CN" altLang="en-US" dirty="0">
                <a:sym typeface="Arial" panose="020B0604020202020204" pitchFamily="34" charset="0"/>
              </a:rPr>
              <a:t>图随机游走推荐算法</a:t>
            </a:r>
            <a:endParaRPr lang="zh-CN" altLang="en-US" dirty="0"/>
          </a:p>
        </p:txBody>
      </p:sp>
      <p:sp>
        <p:nvSpPr>
          <p:cNvPr id="3" name="灯片编号占位符 2"/>
          <p:cNvSpPr>
            <a:spLocks noGrp="1"/>
          </p:cNvSpPr>
          <p:nvPr>
            <p:ph type="sldNum" sz="quarter" idx="4"/>
          </p:nvPr>
        </p:nvSpPr>
        <p:spPr/>
        <p:txBody>
          <a:bodyPr/>
          <a:lstStyle/>
          <a:p>
            <a:r>
              <a:rPr lang="en-US" altLang="zh-CN"/>
              <a:t>&lt; </a:t>
            </a:r>
            <a:fld id="{A548B57D-AE10-4CF7-A9DF-59FEFA91B28E}" type="slidenum">
              <a:rPr lang="zh-CN" altLang="en-US" smtClean="0"/>
              <a:t>20</a:t>
            </a:fld>
            <a:r>
              <a:rPr lang="zh-CN" altLang="en-US"/>
              <a:t> </a:t>
            </a:r>
            <a:r>
              <a:rPr lang="en-US" altLang="zh-CN"/>
              <a:t>&gt;</a:t>
            </a:r>
            <a:endParaRPr lang="zh-CN" altLang="en-US" dirty="0"/>
          </a:p>
        </p:txBody>
      </p:sp>
      <p:grpSp>
        <p:nvGrpSpPr>
          <p:cNvPr id="111" name="组合 110"/>
          <p:cNvGrpSpPr/>
          <p:nvPr/>
        </p:nvGrpSpPr>
        <p:grpSpPr>
          <a:xfrm>
            <a:off x="1618988" y="935520"/>
            <a:ext cx="8239458" cy="5458833"/>
            <a:chOff x="1102220" y="829343"/>
            <a:chExt cx="8239458" cy="5458833"/>
          </a:xfrm>
        </p:grpSpPr>
        <p:pic>
          <p:nvPicPr>
            <p:cNvPr id="4" name="图形 3" descr="女指挥 纯色填充"/>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359503" y="2804154"/>
              <a:ext cx="671777" cy="671777"/>
            </a:xfrm>
            <a:prstGeom prst="rect">
              <a:avLst/>
            </a:prstGeom>
          </p:spPr>
        </p:pic>
        <p:pic>
          <p:nvPicPr>
            <p:cNvPr id="5" name="图形 4" descr="竖笛 纯色填充"/>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206823" y="2757223"/>
              <a:ext cx="671777" cy="671777"/>
            </a:xfrm>
            <a:prstGeom prst="rect">
              <a:avLst/>
            </a:prstGeom>
          </p:spPr>
        </p:pic>
        <p:pic>
          <p:nvPicPr>
            <p:cNvPr id="6" name="图形 5" descr="钢琴键 纯色填充"/>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359503" y="1751708"/>
              <a:ext cx="671777" cy="671777"/>
            </a:xfrm>
            <a:prstGeom prst="rect">
              <a:avLst/>
            </a:prstGeom>
          </p:spPr>
        </p:pic>
        <p:pic>
          <p:nvPicPr>
            <p:cNvPr id="7" name="图形 6" descr="音乐符号  纯色填充"/>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359502" y="3717957"/>
              <a:ext cx="671777" cy="671777"/>
            </a:xfrm>
            <a:prstGeom prst="rect">
              <a:avLst/>
            </a:prstGeom>
          </p:spPr>
        </p:pic>
        <p:pic>
          <p:nvPicPr>
            <p:cNvPr id="8" name="图形 7" descr="小提琴 纯色填充"/>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477805" y="2804153"/>
              <a:ext cx="671777" cy="671777"/>
            </a:xfrm>
            <a:prstGeom prst="rect">
              <a:avLst/>
            </a:prstGeom>
          </p:spPr>
        </p:pic>
        <p:cxnSp>
          <p:nvCxnSpPr>
            <p:cNvPr id="10" name="直接连接符 9"/>
            <p:cNvCxnSpPr>
              <a:stCxn id="6" idx="2"/>
              <a:endCxn id="4" idx="0"/>
            </p:cNvCxnSpPr>
            <p:nvPr/>
          </p:nvCxnSpPr>
          <p:spPr>
            <a:xfrm>
              <a:off x="3695392" y="2423485"/>
              <a:ext cx="0" cy="38066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a:stCxn id="8" idx="1"/>
              <a:endCxn id="4" idx="3"/>
            </p:cNvCxnSpPr>
            <p:nvPr/>
          </p:nvCxnSpPr>
          <p:spPr>
            <a:xfrm flipH="1">
              <a:off x="4031280" y="3140042"/>
              <a:ext cx="446525" cy="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a:endCxn id="4" idx="1"/>
            </p:cNvCxnSpPr>
            <p:nvPr/>
          </p:nvCxnSpPr>
          <p:spPr>
            <a:xfrm>
              <a:off x="2906702" y="3140043"/>
              <a:ext cx="452801"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a:off x="3695390" y="3475930"/>
              <a:ext cx="0" cy="42305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32" name="图形 31" descr="男指挥 纯色填充"/>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254191" y="1751707"/>
              <a:ext cx="671777" cy="671777"/>
            </a:xfrm>
            <a:prstGeom prst="rect">
              <a:avLst/>
            </a:prstGeom>
          </p:spPr>
        </p:pic>
        <p:pic>
          <p:nvPicPr>
            <p:cNvPr id="33" name="图形 32" descr="高音谱号 纯色填充"/>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7446498" y="1751707"/>
              <a:ext cx="671777" cy="671777"/>
            </a:xfrm>
            <a:prstGeom prst="rect">
              <a:avLst/>
            </a:prstGeom>
          </p:spPr>
        </p:pic>
        <p:pic>
          <p:nvPicPr>
            <p:cNvPr id="35" name="图形 34" descr="天琴座 纯色填充"/>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8667780" y="2784351"/>
              <a:ext cx="617518" cy="617518"/>
            </a:xfrm>
            <a:prstGeom prst="rect">
              <a:avLst/>
            </a:prstGeom>
          </p:spPr>
        </p:pic>
        <p:pic>
          <p:nvPicPr>
            <p:cNvPr id="36" name="图形 35" descr="铜锣 纯色填充"/>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7488946" y="3774628"/>
              <a:ext cx="671777" cy="671777"/>
            </a:xfrm>
            <a:prstGeom prst="rect">
              <a:avLst/>
            </a:prstGeom>
          </p:spPr>
        </p:pic>
        <p:pic>
          <p:nvPicPr>
            <p:cNvPr id="37" name="图形 36" descr="架子鼓 纯色填充"/>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6191862" y="2730092"/>
              <a:ext cx="671777" cy="671777"/>
            </a:xfrm>
            <a:prstGeom prst="rect">
              <a:avLst/>
            </a:prstGeom>
          </p:spPr>
        </p:pic>
        <p:cxnSp>
          <p:nvCxnSpPr>
            <p:cNvPr id="41" name="直接连接符 40"/>
            <p:cNvCxnSpPr/>
            <p:nvPr/>
          </p:nvCxnSpPr>
          <p:spPr>
            <a:xfrm flipH="1">
              <a:off x="6909636" y="3153765"/>
              <a:ext cx="446525" cy="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a:off x="7784853" y="2403682"/>
              <a:ext cx="0" cy="38066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a:off x="8160723" y="3140041"/>
              <a:ext cx="452801"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a:off x="7782386" y="3401869"/>
              <a:ext cx="0" cy="42305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45" name="图形 44" descr="女指挥 纯色填充"/>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5224637" y="4599214"/>
              <a:ext cx="671774" cy="671774"/>
            </a:xfrm>
            <a:prstGeom prst="rect">
              <a:avLst/>
            </a:prstGeom>
          </p:spPr>
        </p:pic>
        <p:pic>
          <p:nvPicPr>
            <p:cNvPr id="46" name="图形 45" descr="音符 纯色填充"/>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5235058" y="3560430"/>
              <a:ext cx="671774" cy="671774"/>
            </a:xfrm>
            <a:prstGeom prst="rect">
              <a:avLst/>
            </a:prstGeom>
          </p:spPr>
        </p:pic>
        <p:pic>
          <p:nvPicPr>
            <p:cNvPr id="47" name="图形 46" descr="长笛 纯色填充"/>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6295591" y="4599214"/>
              <a:ext cx="671774" cy="671774"/>
            </a:xfrm>
            <a:prstGeom prst="rect">
              <a:avLst/>
            </a:prstGeom>
          </p:spPr>
        </p:pic>
        <p:pic>
          <p:nvPicPr>
            <p:cNvPr id="48" name="图形 47" descr="音乐符号  纯色填充"/>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224637" y="5616402"/>
              <a:ext cx="671774" cy="671774"/>
            </a:xfrm>
            <a:prstGeom prst="rect">
              <a:avLst/>
            </a:prstGeom>
          </p:spPr>
        </p:pic>
        <p:pic>
          <p:nvPicPr>
            <p:cNvPr id="49" name="图形 48" descr="钢琴 纯色填充"/>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4141918" y="4602205"/>
              <a:ext cx="671774" cy="671774"/>
            </a:xfrm>
            <a:prstGeom prst="rect">
              <a:avLst/>
            </a:prstGeom>
          </p:spPr>
        </p:pic>
        <p:cxnSp>
          <p:nvCxnSpPr>
            <p:cNvPr id="50" name="直接连接符 49"/>
            <p:cNvCxnSpPr/>
            <p:nvPr/>
          </p:nvCxnSpPr>
          <p:spPr>
            <a:xfrm>
              <a:off x="5560524" y="4178205"/>
              <a:ext cx="0" cy="42305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flipH="1">
              <a:off x="4777546" y="4936713"/>
              <a:ext cx="446525" cy="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a:off x="5906832" y="4935101"/>
              <a:ext cx="452801"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a:off x="5570945" y="5329961"/>
              <a:ext cx="0" cy="42305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54" name="图形 53" descr="男指挥 纯色填充"/>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a:off x="6188847" y="3613398"/>
              <a:ext cx="671777" cy="671777"/>
            </a:xfrm>
            <a:prstGeom prst="rect">
              <a:avLst/>
            </a:prstGeom>
          </p:spPr>
        </p:pic>
        <p:cxnSp>
          <p:nvCxnSpPr>
            <p:cNvPr id="55" name="直接连接符 54"/>
            <p:cNvCxnSpPr/>
            <p:nvPr/>
          </p:nvCxnSpPr>
          <p:spPr>
            <a:xfrm flipH="1">
              <a:off x="5742322" y="3950961"/>
              <a:ext cx="446525" cy="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直接连接符 55"/>
            <p:cNvCxnSpPr>
              <a:stCxn id="37" idx="2"/>
            </p:cNvCxnSpPr>
            <p:nvPr/>
          </p:nvCxnSpPr>
          <p:spPr>
            <a:xfrm flipH="1">
              <a:off x="6524735" y="3401869"/>
              <a:ext cx="3016" cy="21152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59" name="图形 58" descr="男指挥 纯色填充"/>
            <p:cNvPicPr>
              <a:picLocks noChangeAspect="1"/>
            </p:cNvPicPr>
            <p:nvPr/>
          </p:nvPicPr>
          <p:blipFill>
            <a:blip r:embed="rId33">
              <a:extLst>
                <a:ext uri="{96DAC541-7B7A-43D3-8B79-37D633B846F1}">
                  <asvg:svgBlip xmlns:asvg="http://schemas.microsoft.com/office/drawing/2016/SVG/main" r:embed="rId34"/>
                </a:ext>
              </a:extLst>
            </a:blip>
            <a:stretch>
              <a:fillRect/>
            </a:stretch>
          </p:blipFill>
          <p:spPr>
            <a:xfrm>
              <a:off x="4517438" y="1731905"/>
              <a:ext cx="671777" cy="671777"/>
            </a:xfrm>
            <a:prstGeom prst="rect">
              <a:avLst/>
            </a:prstGeom>
          </p:spPr>
        </p:pic>
        <p:cxnSp>
          <p:nvCxnSpPr>
            <p:cNvPr id="60" name="直接连接符 59"/>
            <p:cNvCxnSpPr/>
            <p:nvPr/>
          </p:nvCxnSpPr>
          <p:spPr>
            <a:xfrm flipH="1">
              <a:off x="4025217" y="2060208"/>
              <a:ext cx="446525" cy="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nvCxnSpPr>
          <p:spPr>
            <a:xfrm>
              <a:off x="4853326" y="2494753"/>
              <a:ext cx="0" cy="42305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62" name="图形 61" descr="女指挥 纯色填充"/>
            <p:cNvPicPr>
              <a:picLocks noChangeAspect="1"/>
            </p:cNvPicPr>
            <p:nvPr/>
          </p:nvPicPr>
          <p:blipFill>
            <a:blip r:embed="rId35">
              <a:extLst>
                <a:ext uri="{96DAC541-7B7A-43D3-8B79-37D633B846F1}">
                  <asvg:svgBlip xmlns:asvg="http://schemas.microsoft.com/office/drawing/2016/SVG/main" r:embed="rId36"/>
                </a:ext>
              </a:extLst>
            </a:blip>
            <a:stretch>
              <a:fillRect/>
            </a:stretch>
          </p:blipFill>
          <p:spPr>
            <a:xfrm>
              <a:off x="5168397" y="2722341"/>
              <a:ext cx="671777" cy="671777"/>
            </a:xfrm>
            <a:prstGeom prst="rect">
              <a:avLst/>
            </a:prstGeom>
          </p:spPr>
        </p:pic>
        <p:cxnSp>
          <p:nvCxnSpPr>
            <p:cNvPr id="63" name="直接连接符 62"/>
            <p:cNvCxnSpPr>
              <a:stCxn id="37" idx="1"/>
            </p:cNvCxnSpPr>
            <p:nvPr/>
          </p:nvCxnSpPr>
          <p:spPr>
            <a:xfrm flipH="1" flipV="1">
              <a:off x="5863065" y="3065980"/>
              <a:ext cx="328797" cy="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79" name="图形 78" descr="男指挥 纯色填充"/>
            <p:cNvPicPr>
              <a:picLocks noChangeAspect="1"/>
            </p:cNvPicPr>
            <p:nvPr/>
          </p:nvPicPr>
          <p:blipFill>
            <a:blip r:embed="rId37">
              <a:extLst>
                <a:ext uri="{96DAC541-7B7A-43D3-8B79-37D633B846F1}">
                  <asvg:svgBlip xmlns:asvg="http://schemas.microsoft.com/office/drawing/2016/SVG/main" r:embed="rId38"/>
                </a:ext>
              </a:extLst>
            </a:blip>
            <a:stretch>
              <a:fillRect/>
            </a:stretch>
          </p:blipFill>
          <p:spPr>
            <a:xfrm>
              <a:off x="7451567" y="2817261"/>
              <a:ext cx="671777" cy="671777"/>
            </a:xfrm>
            <a:prstGeom prst="rect">
              <a:avLst/>
            </a:prstGeom>
          </p:spPr>
        </p:pic>
        <p:pic>
          <p:nvPicPr>
            <p:cNvPr id="80" name="图形 79" descr="钢琴 纯色填充"/>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1102220" y="1742422"/>
              <a:ext cx="671774" cy="671774"/>
            </a:xfrm>
            <a:prstGeom prst="rect">
              <a:avLst/>
            </a:prstGeom>
          </p:spPr>
        </p:pic>
        <p:pic>
          <p:nvPicPr>
            <p:cNvPr id="81" name="图形 80" descr="音符 纯色填充"/>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2254194" y="829343"/>
              <a:ext cx="671774" cy="671774"/>
            </a:xfrm>
            <a:prstGeom prst="rect">
              <a:avLst/>
            </a:prstGeom>
          </p:spPr>
        </p:pic>
        <p:cxnSp>
          <p:nvCxnSpPr>
            <p:cNvPr id="82" name="直接连接符 81"/>
            <p:cNvCxnSpPr>
              <a:stCxn id="81" idx="2"/>
            </p:cNvCxnSpPr>
            <p:nvPr/>
          </p:nvCxnSpPr>
          <p:spPr>
            <a:xfrm>
              <a:off x="2590081" y="1501117"/>
              <a:ext cx="0" cy="23078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直接连接符 84"/>
            <p:cNvCxnSpPr/>
            <p:nvPr/>
          </p:nvCxnSpPr>
          <p:spPr>
            <a:xfrm>
              <a:off x="1773994" y="2087595"/>
              <a:ext cx="452801"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直接连接符 85"/>
            <p:cNvCxnSpPr/>
            <p:nvPr/>
          </p:nvCxnSpPr>
          <p:spPr>
            <a:xfrm flipH="1">
              <a:off x="2919041" y="2086891"/>
              <a:ext cx="446525" cy="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87" name="图形 86" descr="女指挥 纯色填充"/>
            <p:cNvPicPr>
              <a:picLocks noChangeAspect="1"/>
            </p:cNvPicPr>
            <p:nvPr/>
          </p:nvPicPr>
          <p:blipFill>
            <a:blip r:embed="rId39">
              <a:extLst>
                <a:ext uri="{96DAC541-7B7A-43D3-8B79-37D633B846F1}">
                  <asvg:svgBlip xmlns:asvg="http://schemas.microsoft.com/office/drawing/2016/SVG/main" r:embed="rId40"/>
                </a:ext>
              </a:extLst>
            </a:blip>
            <a:stretch>
              <a:fillRect/>
            </a:stretch>
          </p:blipFill>
          <p:spPr>
            <a:xfrm>
              <a:off x="7467649" y="4724701"/>
              <a:ext cx="671777" cy="671777"/>
            </a:xfrm>
            <a:prstGeom prst="rect">
              <a:avLst/>
            </a:prstGeom>
          </p:spPr>
        </p:pic>
        <p:cxnSp>
          <p:nvCxnSpPr>
            <p:cNvPr id="90" name="直接连接符 89"/>
            <p:cNvCxnSpPr/>
            <p:nvPr/>
          </p:nvCxnSpPr>
          <p:spPr>
            <a:xfrm>
              <a:off x="8160723" y="4110516"/>
              <a:ext cx="452801"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91" name="图形 90" descr="竖笛 纯色填充"/>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640650" y="4724701"/>
              <a:ext cx="671777" cy="671777"/>
            </a:xfrm>
            <a:prstGeom prst="rect">
              <a:avLst/>
            </a:prstGeom>
          </p:spPr>
        </p:pic>
        <p:cxnSp>
          <p:nvCxnSpPr>
            <p:cNvPr id="92" name="直接连接符 91"/>
            <p:cNvCxnSpPr/>
            <p:nvPr/>
          </p:nvCxnSpPr>
          <p:spPr>
            <a:xfrm>
              <a:off x="9005790" y="4412096"/>
              <a:ext cx="0" cy="38066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93" name="图形 92" descr="女指挥 纯色填充"/>
            <p:cNvPicPr>
              <a:picLocks noChangeAspect="1"/>
            </p:cNvPicPr>
            <p:nvPr/>
          </p:nvPicPr>
          <p:blipFill>
            <a:blip r:embed="rId41">
              <a:extLst>
                <a:ext uri="{96DAC541-7B7A-43D3-8B79-37D633B846F1}">
                  <asvg:svgBlip xmlns:asvg="http://schemas.microsoft.com/office/drawing/2016/SVG/main" r:embed="rId42"/>
                </a:ext>
              </a:extLst>
            </a:blip>
            <a:stretch>
              <a:fillRect/>
            </a:stretch>
          </p:blipFill>
          <p:spPr>
            <a:xfrm>
              <a:off x="8669901" y="3714474"/>
              <a:ext cx="671777" cy="671777"/>
            </a:xfrm>
            <a:prstGeom prst="rect">
              <a:avLst/>
            </a:prstGeom>
          </p:spPr>
        </p:pic>
        <p:cxnSp>
          <p:nvCxnSpPr>
            <p:cNvPr id="94" name="直接连接符 93"/>
            <p:cNvCxnSpPr/>
            <p:nvPr/>
          </p:nvCxnSpPr>
          <p:spPr>
            <a:xfrm>
              <a:off x="7824834" y="4333631"/>
              <a:ext cx="0" cy="42305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 name="直接连接符 94"/>
            <p:cNvCxnSpPr/>
            <p:nvPr/>
          </p:nvCxnSpPr>
          <p:spPr>
            <a:xfrm>
              <a:off x="6860624" y="4935101"/>
              <a:ext cx="505921" cy="12548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98" name="图形 97" descr="男指挥 纯色填充"/>
            <p:cNvPicPr>
              <a:picLocks noChangeAspect="1"/>
            </p:cNvPicPr>
            <p:nvPr/>
          </p:nvPicPr>
          <p:blipFill>
            <a:blip r:embed="rId43">
              <a:extLst>
                <a:ext uri="{96DAC541-7B7A-43D3-8B79-37D633B846F1}">
                  <asvg:svgBlip xmlns:asvg="http://schemas.microsoft.com/office/drawing/2016/SVG/main" r:embed="rId44"/>
                </a:ext>
              </a:extLst>
            </a:blip>
            <a:stretch>
              <a:fillRect/>
            </a:stretch>
          </p:blipFill>
          <p:spPr>
            <a:xfrm>
              <a:off x="2104823" y="3896317"/>
              <a:ext cx="671777" cy="671777"/>
            </a:xfrm>
            <a:prstGeom prst="rect">
              <a:avLst/>
            </a:prstGeom>
          </p:spPr>
        </p:pic>
        <p:cxnSp>
          <p:nvCxnSpPr>
            <p:cNvPr id="99" name="直接连接符 98"/>
            <p:cNvCxnSpPr/>
            <p:nvPr/>
          </p:nvCxnSpPr>
          <p:spPr>
            <a:xfrm flipH="1">
              <a:off x="2435686" y="3488631"/>
              <a:ext cx="3231" cy="40768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 name="直接连接符 101"/>
            <p:cNvCxnSpPr>
              <a:endCxn id="98" idx="3"/>
            </p:cNvCxnSpPr>
            <p:nvPr/>
          </p:nvCxnSpPr>
          <p:spPr>
            <a:xfrm flipH="1">
              <a:off x="2776600" y="4110516"/>
              <a:ext cx="509178" cy="12169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105" name="图形 104" descr="铜锣 纯色填充"/>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2099797" y="4935099"/>
              <a:ext cx="671777" cy="671777"/>
            </a:xfrm>
            <a:prstGeom prst="rect">
              <a:avLst/>
            </a:prstGeom>
          </p:spPr>
        </p:pic>
        <p:cxnSp>
          <p:nvCxnSpPr>
            <p:cNvPr id="106" name="直接连接符 105"/>
            <p:cNvCxnSpPr/>
            <p:nvPr/>
          </p:nvCxnSpPr>
          <p:spPr>
            <a:xfrm flipH="1">
              <a:off x="2443065" y="4529606"/>
              <a:ext cx="3231" cy="40768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107" name="图形 106" descr="女指挥 纯色填充"/>
            <p:cNvPicPr>
              <a:picLocks noChangeAspect="1"/>
            </p:cNvPicPr>
            <p:nvPr/>
          </p:nvPicPr>
          <p:blipFill>
            <a:blip r:embed="rId45">
              <a:extLst>
                <a:ext uri="{96DAC541-7B7A-43D3-8B79-37D633B846F1}">
                  <asvg:svgBlip xmlns:asvg="http://schemas.microsoft.com/office/drawing/2016/SVG/main" r:embed="rId46"/>
                </a:ext>
              </a:extLst>
            </a:blip>
            <a:stretch>
              <a:fillRect/>
            </a:stretch>
          </p:blipFill>
          <p:spPr>
            <a:xfrm>
              <a:off x="3165164" y="4688429"/>
              <a:ext cx="671777" cy="671777"/>
            </a:xfrm>
            <a:prstGeom prst="rect">
              <a:avLst/>
            </a:prstGeom>
          </p:spPr>
        </p:pic>
        <p:cxnSp>
          <p:nvCxnSpPr>
            <p:cNvPr id="108" name="直接连接符 107"/>
            <p:cNvCxnSpPr>
              <a:endCxn id="107" idx="0"/>
            </p:cNvCxnSpPr>
            <p:nvPr/>
          </p:nvCxnSpPr>
          <p:spPr>
            <a:xfrm flipH="1">
              <a:off x="3501053" y="4285175"/>
              <a:ext cx="140581" cy="40325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15" name="文本框 114"/>
          <p:cNvSpPr txBox="1"/>
          <p:nvPr/>
        </p:nvSpPr>
        <p:spPr>
          <a:xfrm>
            <a:off x="9833351" y="1172106"/>
            <a:ext cx="2237999" cy="369332"/>
          </a:xfrm>
          <a:prstGeom prst="rect">
            <a:avLst/>
          </a:prstGeom>
          <a:noFill/>
        </p:spPr>
        <p:txBody>
          <a:bodyPr wrap="square">
            <a:spAutoFit/>
          </a:bodyPr>
          <a:lstStyle/>
          <a:p>
            <a:pPr marL="285750" indent="-285750">
              <a:buFont typeface="Arial" panose="020B0604020202020204" pitchFamily="34" charset="0"/>
              <a:buChar char="•"/>
            </a:pPr>
            <a:r>
              <a:rPr lang="zh-CN" altLang="en-US" sz="1800" dirty="0"/>
              <a:t>游走长度设为</a:t>
            </a:r>
            <a:r>
              <a:rPr lang="en-US" altLang="zh-CN" sz="1800" dirty="0"/>
              <a:t>10</a:t>
            </a:r>
            <a:endParaRPr lang="zh-CN" altLang="en-US" sz="180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sym typeface="Arial" panose="020B0604020202020204" pitchFamily="34" charset="0"/>
              </a:rPr>
              <a:t>1.12 </a:t>
            </a:r>
            <a:r>
              <a:rPr lang="zh-CN" altLang="en-US" dirty="0"/>
              <a:t>序列推荐</a:t>
            </a:r>
            <a:r>
              <a:rPr lang="en-US" altLang="zh-CN" dirty="0"/>
              <a:t>STAMP</a:t>
            </a:r>
            <a:r>
              <a:rPr lang="zh-CN" altLang="en-US" dirty="0"/>
              <a:t>算法 </a:t>
            </a:r>
            <a:r>
              <a:rPr lang="en-US" altLang="zh-CN" sz="1400" dirty="0"/>
              <a:t>Short-Term Attention/Memory Priority</a:t>
            </a:r>
            <a:endParaRPr lang="zh-CN" altLang="en-US" sz="1400" dirty="0"/>
          </a:p>
        </p:txBody>
      </p:sp>
      <p:sp>
        <p:nvSpPr>
          <p:cNvPr id="3" name="灯片编号占位符 2"/>
          <p:cNvSpPr>
            <a:spLocks noGrp="1"/>
          </p:cNvSpPr>
          <p:nvPr>
            <p:ph type="sldNum" sz="quarter" idx="4"/>
          </p:nvPr>
        </p:nvSpPr>
        <p:spPr/>
        <p:txBody>
          <a:bodyPr/>
          <a:lstStyle/>
          <a:p>
            <a:r>
              <a:rPr lang="en-US" altLang="zh-CN"/>
              <a:t>&lt; </a:t>
            </a:r>
            <a:fld id="{A548B57D-AE10-4CF7-A9DF-59FEFA91B28E}" type="slidenum">
              <a:rPr lang="zh-CN" altLang="en-US" smtClean="0"/>
              <a:t>21</a:t>
            </a:fld>
            <a:r>
              <a:rPr lang="zh-CN" altLang="en-US"/>
              <a:t> </a:t>
            </a:r>
            <a:r>
              <a:rPr lang="en-US" altLang="zh-CN"/>
              <a:t>&gt;</a:t>
            </a:r>
            <a:endParaRPr lang="zh-CN" altLang="en-US" dirty="0"/>
          </a:p>
        </p:txBody>
      </p:sp>
      <p:grpSp>
        <p:nvGrpSpPr>
          <p:cNvPr id="28" name="组合 27"/>
          <p:cNvGrpSpPr/>
          <p:nvPr/>
        </p:nvGrpSpPr>
        <p:grpSpPr>
          <a:xfrm>
            <a:off x="1423716" y="1483839"/>
            <a:ext cx="9344567" cy="3890321"/>
            <a:chOff x="1031788" y="1483839"/>
            <a:chExt cx="9344567" cy="3890321"/>
          </a:xfrm>
        </p:grpSpPr>
        <p:grpSp>
          <p:nvGrpSpPr>
            <p:cNvPr id="15" name="组合 14"/>
            <p:cNvGrpSpPr/>
            <p:nvPr/>
          </p:nvGrpSpPr>
          <p:grpSpPr>
            <a:xfrm>
              <a:off x="1031788" y="1483839"/>
              <a:ext cx="2075936" cy="3890321"/>
              <a:chOff x="1031788" y="1483839"/>
              <a:chExt cx="2075936" cy="3890321"/>
            </a:xfrm>
          </p:grpSpPr>
          <p:sp>
            <p:nvSpPr>
              <p:cNvPr id="4" name="矩形: 圆角 3"/>
              <p:cNvSpPr/>
              <p:nvPr/>
            </p:nvSpPr>
            <p:spPr>
              <a:xfrm>
                <a:off x="1031789" y="1483839"/>
                <a:ext cx="2075935" cy="438665"/>
              </a:xfrm>
              <a:prstGeom prst="roundRect">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chemeClr val="tx1"/>
                    </a:solidFill>
                  </a:rPr>
                  <a:t>Input Layer</a:t>
                </a:r>
                <a:endParaRPr lang="zh-CN" altLang="en-US" sz="1600" b="1" dirty="0">
                  <a:solidFill>
                    <a:schemeClr val="tx1"/>
                  </a:solidFill>
                </a:endParaRPr>
              </a:p>
            </p:txBody>
          </p:sp>
          <p:sp>
            <p:nvSpPr>
              <p:cNvPr id="6" name="矩形: 圆角 5"/>
              <p:cNvSpPr/>
              <p:nvPr/>
            </p:nvSpPr>
            <p:spPr>
              <a:xfrm>
                <a:off x="1031789" y="2346753"/>
                <a:ext cx="2075935" cy="438665"/>
              </a:xfrm>
              <a:prstGeom prst="roundRect">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chemeClr val="tx1"/>
                    </a:solidFill>
                  </a:rPr>
                  <a:t>Embedding Layer</a:t>
                </a:r>
                <a:endParaRPr lang="zh-CN" altLang="en-US" sz="1600" b="1" dirty="0">
                  <a:solidFill>
                    <a:schemeClr val="tx1"/>
                  </a:solidFill>
                </a:endParaRPr>
              </a:p>
            </p:txBody>
          </p:sp>
          <p:sp>
            <p:nvSpPr>
              <p:cNvPr id="7" name="矩形: 圆角 6"/>
              <p:cNvSpPr/>
              <p:nvPr/>
            </p:nvSpPr>
            <p:spPr>
              <a:xfrm>
                <a:off x="1031788" y="3209667"/>
                <a:ext cx="2075935" cy="438665"/>
              </a:xfrm>
              <a:prstGeom prst="roundRect">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chemeClr val="tx1"/>
                    </a:solidFill>
                  </a:rPr>
                  <a:t>LSTM Layer</a:t>
                </a:r>
                <a:endParaRPr lang="zh-CN" altLang="en-US" sz="1600" b="1" dirty="0">
                  <a:solidFill>
                    <a:schemeClr val="tx1"/>
                  </a:solidFill>
                </a:endParaRPr>
              </a:p>
            </p:txBody>
          </p:sp>
          <p:sp>
            <p:nvSpPr>
              <p:cNvPr id="8" name="矩形: 圆角 7"/>
              <p:cNvSpPr/>
              <p:nvPr/>
            </p:nvSpPr>
            <p:spPr>
              <a:xfrm>
                <a:off x="1031788" y="4072581"/>
                <a:ext cx="2075935" cy="438665"/>
              </a:xfrm>
              <a:prstGeom prst="roundRect">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chemeClr val="tx1"/>
                    </a:solidFill>
                  </a:rPr>
                  <a:t>Attention Layer</a:t>
                </a:r>
                <a:endParaRPr lang="zh-CN" altLang="en-US" sz="1600" b="1" dirty="0">
                  <a:solidFill>
                    <a:schemeClr val="tx1"/>
                  </a:solidFill>
                </a:endParaRPr>
              </a:p>
            </p:txBody>
          </p:sp>
          <p:sp>
            <p:nvSpPr>
              <p:cNvPr id="9" name="矩形: 圆角 8"/>
              <p:cNvSpPr/>
              <p:nvPr/>
            </p:nvSpPr>
            <p:spPr>
              <a:xfrm>
                <a:off x="1031788" y="4935495"/>
                <a:ext cx="2075935" cy="438665"/>
              </a:xfrm>
              <a:prstGeom prst="roundRect">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err="1">
                    <a:solidFill>
                      <a:schemeClr val="tx1"/>
                    </a:solidFill>
                  </a:rPr>
                  <a:t>Concat</a:t>
                </a:r>
                <a:r>
                  <a:rPr lang="en-US" altLang="zh-CN" sz="1600" b="1" dirty="0">
                    <a:solidFill>
                      <a:schemeClr val="tx1"/>
                    </a:solidFill>
                  </a:rPr>
                  <a:t> &amp; Output</a:t>
                </a:r>
                <a:endParaRPr lang="zh-CN" altLang="en-US" sz="1600" b="1" dirty="0">
                  <a:solidFill>
                    <a:schemeClr val="tx1"/>
                  </a:solidFill>
                </a:endParaRPr>
              </a:p>
            </p:txBody>
          </p:sp>
          <p:cxnSp>
            <p:nvCxnSpPr>
              <p:cNvPr id="11" name="直接箭头连接符 10"/>
              <p:cNvCxnSpPr>
                <a:stCxn id="4" idx="2"/>
                <a:endCxn id="6" idx="0"/>
              </p:cNvCxnSpPr>
              <p:nvPr/>
            </p:nvCxnSpPr>
            <p:spPr>
              <a:xfrm>
                <a:off x="2069757" y="1922504"/>
                <a:ext cx="0" cy="42424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p:nvPr/>
            </p:nvCxnSpPr>
            <p:spPr>
              <a:xfrm>
                <a:off x="2069757" y="2785418"/>
                <a:ext cx="0" cy="42424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p:nvPr/>
            </p:nvCxnSpPr>
            <p:spPr>
              <a:xfrm>
                <a:off x="2069757" y="3648332"/>
                <a:ext cx="0" cy="42424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p:nvPr/>
            </p:nvCxnSpPr>
            <p:spPr>
              <a:xfrm>
                <a:off x="2069757" y="4511246"/>
                <a:ext cx="0" cy="42424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6" name="Rectangle 2"/>
            <p:cNvSpPr>
              <a:spLocks noChangeArrowheads="1"/>
            </p:cNvSpPr>
            <p:nvPr/>
          </p:nvSpPr>
          <p:spPr bwMode="auto">
            <a:xfrm>
              <a:off x="3361038" y="1587755"/>
              <a:ext cx="2316892" cy="2308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900" b="0" i="0" u="none" strike="noStrike" cap="none" normalizeH="0" baseline="0">
                  <a:ln>
                    <a:noFill/>
                  </a:ln>
                  <a:solidFill>
                    <a:srgbClr val="000000"/>
                  </a:solidFill>
                  <a:effectLst/>
                  <a:latin typeface="Arial Unicode MS"/>
                  <a:ea typeface="JetBrains Mono"/>
                </a:rPr>
                <a:t>inputs </a:t>
              </a:r>
              <a:r>
                <a:rPr kumimoji="0" lang="zh-CN" altLang="zh-CN" sz="900" b="0" i="0" u="none" strike="noStrike" cap="none" normalizeH="0" baseline="0">
                  <a:ln>
                    <a:noFill/>
                  </a:ln>
                  <a:solidFill>
                    <a:srgbClr val="080808"/>
                  </a:solidFill>
                  <a:effectLst/>
                  <a:latin typeface="Arial Unicode MS"/>
                  <a:ea typeface="JetBrains Mono"/>
                </a:rPr>
                <a:t>= Input(</a:t>
              </a:r>
              <a:r>
                <a:rPr kumimoji="0" lang="zh-CN" altLang="zh-CN" sz="900" b="0" i="0" u="none" strike="noStrike" cap="none" normalizeH="0" baseline="0">
                  <a:ln>
                    <a:noFill/>
                  </a:ln>
                  <a:solidFill>
                    <a:srgbClr val="660099"/>
                  </a:solidFill>
                  <a:effectLst/>
                  <a:latin typeface="Arial Unicode MS"/>
                  <a:ea typeface="JetBrains Mono"/>
                </a:rPr>
                <a:t>shape</a:t>
              </a:r>
              <a:r>
                <a:rPr kumimoji="0" lang="zh-CN" altLang="zh-CN" sz="900" b="0" i="0" u="none" strike="noStrike" cap="none" normalizeH="0" baseline="0">
                  <a:ln>
                    <a:noFill/>
                  </a:ln>
                  <a:solidFill>
                    <a:srgbClr val="080808"/>
                  </a:solidFill>
                  <a:effectLst/>
                  <a:latin typeface="Arial Unicode MS"/>
                  <a:ea typeface="JetBrains Mono"/>
                </a:rPr>
                <a:t>=(sequence_length,))</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7" name="文本框 16"/>
            <p:cNvSpPr txBox="1"/>
            <p:nvPr/>
          </p:nvSpPr>
          <p:spPr>
            <a:xfrm>
              <a:off x="5719119" y="1564671"/>
              <a:ext cx="2237999" cy="276999"/>
            </a:xfrm>
            <a:prstGeom prst="rect">
              <a:avLst/>
            </a:prstGeom>
            <a:noFill/>
          </p:spPr>
          <p:txBody>
            <a:bodyPr wrap="square">
              <a:spAutoFit/>
            </a:bodyPr>
            <a:lstStyle/>
            <a:p>
              <a:r>
                <a:rPr lang="zh-CN" altLang="en-US" sz="1200" dirty="0"/>
                <a:t>输入序列长度</a:t>
              </a:r>
            </a:p>
          </p:txBody>
        </p:sp>
        <p:sp>
          <p:nvSpPr>
            <p:cNvPr id="18" name="Rectangle 3"/>
            <p:cNvSpPr>
              <a:spLocks noChangeArrowheads="1"/>
            </p:cNvSpPr>
            <p:nvPr/>
          </p:nvSpPr>
          <p:spPr bwMode="auto">
            <a:xfrm>
              <a:off x="3361038" y="2450669"/>
              <a:ext cx="3750276" cy="2308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900" b="0" i="0" u="none" strike="noStrike" cap="none" normalizeH="0" baseline="0">
                  <a:ln>
                    <a:noFill/>
                  </a:ln>
                  <a:solidFill>
                    <a:srgbClr val="000000"/>
                  </a:solidFill>
                  <a:effectLst/>
                  <a:latin typeface="Arial Unicode MS"/>
                  <a:ea typeface="JetBrains Mono"/>
                </a:rPr>
                <a:t>embedding </a:t>
              </a:r>
              <a:r>
                <a:rPr kumimoji="0" lang="zh-CN" altLang="zh-CN" sz="900" b="0" i="0" u="none" strike="noStrike" cap="none" normalizeH="0" baseline="0">
                  <a:ln>
                    <a:noFill/>
                  </a:ln>
                  <a:solidFill>
                    <a:srgbClr val="080808"/>
                  </a:solidFill>
                  <a:effectLst/>
                  <a:latin typeface="Arial Unicode MS"/>
                  <a:ea typeface="JetBrains Mono"/>
                </a:rPr>
                <a:t>= Embedding(</a:t>
              </a:r>
              <a:r>
                <a:rPr kumimoji="0" lang="zh-CN" altLang="zh-CN" sz="900" b="0" i="0" u="none" strike="noStrike" cap="none" normalizeH="0" baseline="0">
                  <a:ln>
                    <a:noFill/>
                  </a:ln>
                  <a:solidFill>
                    <a:srgbClr val="660099"/>
                  </a:solidFill>
                  <a:effectLst/>
                  <a:latin typeface="Arial Unicode MS"/>
                  <a:ea typeface="JetBrains Mono"/>
                </a:rPr>
                <a:t>input_dim</a:t>
              </a:r>
              <a:r>
                <a:rPr kumimoji="0" lang="zh-CN" altLang="zh-CN" sz="900" b="0" i="0" u="none" strike="noStrike" cap="none" normalizeH="0" baseline="0">
                  <a:ln>
                    <a:noFill/>
                  </a:ln>
                  <a:solidFill>
                    <a:srgbClr val="080808"/>
                  </a:solidFill>
                  <a:effectLst/>
                  <a:latin typeface="Arial Unicode MS"/>
                  <a:ea typeface="JetBrains Mono"/>
                </a:rPr>
                <a:t>=num_songs, </a:t>
              </a:r>
              <a:r>
                <a:rPr kumimoji="0" lang="zh-CN" altLang="zh-CN" sz="900" b="0" i="0" u="none" strike="noStrike" cap="none" normalizeH="0" baseline="0">
                  <a:ln>
                    <a:noFill/>
                  </a:ln>
                  <a:solidFill>
                    <a:srgbClr val="660099"/>
                  </a:solidFill>
                  <a:effectLst/>
                  <a:latin typeface="Arial Unicode MS"/>
                  <a:ea typeface="JetBrains Mono"/>
                </a:rPr>
                <a:t>output_dim</a:t>
              </a:r>
              <a:r>
                <a:rPr kumimoji="0" lang="zh-CN" altLang="zh-CN" sz="900" b="0" i="0" u="none" strike="noStrike" cap="none" normalizeH="0" baseline="0">
                  <a:ln>
                    <a:noFill/>
                  </a:ln>
                  <a:solidFill>
                    <a:srgbClr val="080808"/>
                  </a:solidFill>
                  <a:effectLst/>
                  <a:latin typeface="Arial Unicode MS"/>
                  <a:ea typeface="JetBrains Mono"/>
                </a:rPr>
                <a:t>=</a:t>
              </a:r>
              <a:r>
                <a:rPr kumimoji="0" lang="zh-CN" altLang="zh-CN" sz="900" b="0" i="0" u="none" strike="noStrike" cap="none" normalizeH="0" baseline="0">
                  <a:ln>
                    <a:noFill/>
                  </a:ln>
                  <a:solidFill>
                    <a:srgbClr val="1750EB"/>
                  </a:solidFill>
                  <a:effectLst/>
                  <a:latin typeface="Arial Unicode MS"/>
                  <a:ea typeface="JetBrains Mono"/>
                </a:rPr>
                <a:t>50</a:t>
              </a:r>
              <a:r>
                <a:rPr kumimoji="0" lang="zh-CN" altLang="zh-CN" sz="900" b="0" i="0" u="none" strike="noStrike" cap="none" normalizeH="0" baseline="0">
                  <a:ln>
                    <a:noFill/>
                  </a:ln>
                  <a:solidFill>
                    <a:srgbClr val="080808"/>
                  </a:solidFill>
                  <a:effectLst/>
                  <a:latin typeface="Arial Unicode MS"/>
                  <a:ea typeface="JetBrains Mono"/>
                </a:rPr>
                <a:t>)</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9" name="文本框 18"/>
            <p:cNvSpPr txBox="1"/>
            <p:nvPr/>
          </p:nvSpPr>
          <p:spPr>
            <a:xfrm>
              <a:off x="6868443" y="2427585"/>
              <a:ext cx="2237999" cy="276999"/>
            </a:xfrm>
            <a:prstGeom prst="rect">
              <a:avLst/>
            </a:prstGeom>
            <a:noFill/>
          </p:spPr>
          <p:txBody>
            <a:bodyPr wrap="square">
              <a:spAutoFit/>
            </a:bodyPr>
            <a:lstStyle/>
            <a:p>
              <a:r>
                <a:rPr lang="zh-CN" altLang="en-US" sz="1200" dirty="0"/>
                <a:t>每首歌曲向量为</a:t>
              </a:r>
              <a:r>
                <a:rPr lang="en-US" altLang="zh-CN" sz="1200" dirty="0"/>
                <a:t>50</a:t>
              </a:r>
              <a:r>
                <a:rPr lang="zh-CN" altLang="en-US" sz="1200" dirty="0"/>
                <a:t>维</a:t>
              </a:r>
            </a:p>
          </p:txBody>
        </p:sp>
        <p:sp>
          <p:nvSpPr>
            <p:cNvPr id="20" name="Rectangle 4"/>
            <p:cNvSpPr>
              <a:spLocks noChangeArrowheads="1"/>
            </p:cNvSpPr>
            <p:nvPr/>
          </p:nvSpPr>
          <p:spPr bwMode="auto">
            <a:xfrm>
              <a:off x="3361038" y="3292753"/>
              <a:ext cx="2557849" cy="2308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900" b="0" i="0" u="none" strike="noStrike" cap="none" normalizeH="0" baseline="0">
                  <a:ln>
                    <a:noFill/>
                  </a:ln>
                  <a:solidFill>
                    <a:srgbClr val="000000"/>
                  </a:solidFill>
                  <a:effectLst/>
                  <a:latin typeface="Arial Unicode MS"/>
                  <a:ea typeface="JetBrains Mono"/>
                </a:rPr>
                <a:t>lstm_out </a:t>
              </a:r>
              <a:r>
                <a:rPr kumimoji="0" lang="zh-CN" altLang="zh-CN" sz="900" b="0" i="0" u="none" strike="noStrike" cap="none" normalizeH="0" baseline="0">
                  <a:ln>
                    <a:noFill/>
                  </a:ln>
                  <a:solidFill>
                    <a:srgbClr val="080808"/>
                  </a:solidFill>
                  <a:effectLst/>
                  <a:latin typeface="Arial Unicode MS"/>
                  <a:ea typeface="JetBrains Mono"/>
                </a:rPr>
                <a:t>= LSTM(</a:t>
              </a:r>
              <a:r>
                <a:rPr kumimoji="0" lang="zh-CN" altLang="zh-CN" sz="900" b="0" i="0" u="none" strike="noStrike" cap="none" normalizeH="0" baseline="0">
                  <a:ln>
                    <a:noFill/>
                  </a:ln>
                  <a:solidFill>
                    <a:srgbClr val="1750EB"/>
                  </a:solidFill>
                  <a:effectLst/>
                  <a:latin typeface="Arial Unicode MS"/>
                  <a:ea typeface="JetBrains Mono"/>
                </a:rPr>
                <a:t>50</a:t>
              </a:r>
              <a:r>
                <a:rPr kumimoji="0" lang="zh-CN" altLang="zh-CN" sz="900" b="0" i="0" u="none" strike="noStrike" cap="none" normalizeH="0" baseline="0">
                  <a:ln>
                    <a:noFill/>
                  </a:ln>
                  <a:solidFill>
                    <a:srgbClr val="080808"/>
                  </a:solidFill>
                  <a:effectLst/>
                  <a:latin typeface="Arial Unicode MS"/>
                  <a:ea typeface="JetBrains Mono"/>
                </a:rPr>
                <a:t>, </a:t>
              </a:r>
              <a:r>
                <a:rPr kumimoji="0" lang="zh-CN" altLang="zh-CN" sz="900" b="0" i="0" u="none" strike="noStrike" cap="none" normalizeH="0" baseline="0">
                  <a:ln>
                    <a:noFill/>
                  </a:ln>
                  <a:solidFill>
                    <a:srgbClr val="660099"/>
                  </a:solidFill>
                  <a:effectLst/>
                  <a:latin typeface="Arial Unicode MS"/>
                  <a:ea typeface="JetBrains Mono"/>
                </a:rPr>
                <a:t>return_sequences</a:t>
              </a:r>
              <a:r>
                <a:rPr kumimoji="0" lang="zh-CN" altLang="zh-CN" sz="900" b="0" i="0" u="none" strike="noStrike" cap="none" normalizeH="0" baseline="0">
                  <a:ln>
                    <a:noFill/>
                  </a:ln>
                  <a:solidFill>
                    <a:srgbClr val="080808"/>
                  </a:solidFill>
                  <a:effectLst/>
                  <a:latin typeface="Arial Unicode MS"/>
                  <a:ea typeface="JetBrains Mono"/>
                </a:rPr>
                <a:t>=</a:t>
              </a:r>
              <a:r>
                <a:rPr kumimoji="0" lang="zh-CN" altLang="zh-CN" sz="900" b="0" i="0" u="none" strike="noStrike" cap="none" normalizeH="0" baseline="0">
                  <a:ln>
                    <a:noFill/>
                  </a:ln>
                  <a:solidFill>
                    <a:srgbClr val="0033B3"/>
                  </a:solidFill>
                  <a:effectLst/>
                  <a:latin typeface="Arial Unicode MS"/>
                  <a:ea typeface="JetBrains Mono"/>
                </a:rPr>
                <a:t>True</a:t>
              </a:r>
              <a:r>
                <a:rPr kumimoji="0" lang="zh-CN" altLang="zh-CN" sz="900" b="0" i="0" u="none" strike="noStrike" cap="none" normalizeH="0" baseline="0">
                  <a:ln>
                    <a:noFill/>
                  </a:ln>
                  <a:solidFill>
                    <a:srgbClr val="080808"/>
                  </a:solidFill>
                  <a:effectLst/>
                  <a:latin typeface="Arial Unicode MS"/>
                  <a:ea typeface="JetBrains Mono"/>
                </a:rPr>
                <a:t>)</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21" name="文本框 20"/>
            <p:cNvSpPr txBox="1"/>
            <p:nvPr/>
          </p:nvSpPr>
          <p:spPr>
            <a:xfrm>
              <a:off x="5865486" y="3271056"/>
              <a:ext cx="2237999" cy="276999"/>
            </a:xfrm>
            <a:prstGeom prst="rect">
              <a:avLst/>
            </a:prstGeom>
            <a:noFill/>
          </p:spPr>
          <p:txBody>
            <a:bodyPr wrap="square">
              <a:spAutoFit/>
            </a:bodyPr>
            <a:lstStyle/>
            <a:p>
              <a:r>
                <a:rPr lang="en-US" altLang="zh-CN" sz="1200" dirty="0"/>
                <a:t>LSTM</a:t>
              </a:r>
              <a:r>
                <a:rPr lang="zh-CN" altLang="en-US" sz="1200" dirty="0"/>
                <a:t>层用于处理序列数据</a:t>
              </a:r>
            </a:p>
          </p:txBody>
        </p:sp>
        <p:sp>
          <p:nvSpPr>
            <p:cNvPr id="22" name="Rectangle 5"/>
            <p:cNvSpPr>
              <a:spLocks noChangeArrowheads="1"/>
            </p:cNvSpPr>
            <p:nvPr/>
          </p:nvSpPr>
          <p:spPr bwMode="auto">
            <a:xfrm>
              <a:off x="3361038" y="4176500"/>
              <a:ext cx="2594919" cy="2308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900" b="0" i="0" u="none" strike="noStrike" cap="none" normalizeH="0" baseline="0">
                  <a:ln>
                    <a:noFill/>
                  </a:ln>
                  <a:solidFill>
                    <a:srgbClr val="000000"/>
                  </a:solidFill>
                  <a:effectLst/>
                  <a:latin typeface="Arial Unicode MS"/>
                  <a:ea typeface="JetBrains Mono"/>
                </a:rPr>
                <a:t>attention </a:t>
              </a:r>
              <a:r>
                <a:rPr kumimoji="0" lang="zh-CN" altLang="zh-CN" sz="900" b="0" i="0" u="none" strike="noStrike" cap="none" normalizeH="0" baseline="0">
                  <a:ln>
                    <a:noFill/>
                  </a:ln>
                  <a:solidFill>
                    <a:srgbClr val="080808"/>
                  </a:solidFill>
                  <a:effectLst/>
                  <a:latin typeface="Arial Unicode MS"/>
                  <a:ea typeface="JetBrains Mono"/>
                </a:rPr>
                <a:t>= Attention()([</a:t>
              </a:r>
              <a:r>
                <a:rPr kumimoji="0" lang="zh-CN" altLang="zh-CN" sz="900" b="0" i="0" u="none" strike="noStrike" cap="none" normalizeH="0" baseline="0">
                  <a:ln>
                    <a:noFill/>
                  </a:ln>
                  <a:solidFill>
                    <a:srgbClr val="000000"/>
                  </a:solidFill>
                  <a:effectLst/>
                  <a:latin typeface="Arial Unicode MS"/>
                  <a:ea typeface="JetBrains Mono"/>
                </a:rPr>
                <a:t>lstm_out</a:t>
              </a:r>
              <a:r>
                <a:rPr kumimoji="0" lang="zh-CN" altLang="zh-CN" sz="900" b="0" i="0" u="none" strike="noStrike" cap="none" normalizeH="0" baseline="0">
                  <a:ln>
                    <a:noFill/>
                  </a:ln>
                  <a:solidFill>
                    <a:srgbClr val="080808"/>
                  </a:solidFill>
                  <a:effectLst/>
                  <a:latin typeface="Arial Unicode MS"/>
                  <a:ea typeface="JetBrains Mono"/>
                </a:rPr>
                <a:t>, </a:t>
              </a:r>
              <a:r>
                <a:rPr kumimoji="0" lang="zh-CN" altLang="zh-CN" sz="900" b="0" i="0" u="none" strike="noStrike" cap="none" normalizeH="0" baseline="0">
                  <a:ln>
                    <a:noFill/>
                  </a:ln>
                  <a:solidFill>
                    <a:srgbClr val="000000"/>
                  </a:solidFill>
                  <a:effectLst/>
                  <a:latin typeface="Arial Unicode MS"/>
                  <a:ea typeface="JetBrains Mono"/>
                </a:rPr>
                <a:t>embedding</a:t>
              </a:r>
              <a:r>
                <a:rPr kumimoji="0" lang="zh-CN" altLang="zh-CN" sz="900" b="0" i="0" u="none" strike="noStrike" cap="none" normalizeH="0" baseline="0">
                  <a:ln>
                    <a:noFill/>
                  </a:ln>
                  <a:solidFill>
                    <a:srgbClr val="080808"/>
                  </a:solidFill>
                  <a:effectLst/>
                  <a:latin typeface="Arial Unicode MS"/>
                  <a:ea typeface="JetBrains Mono"/>
                </a:rPr>
                <a:t>])</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24" name="文本框 23"/>
            <p:cNvSpPr txBox="1"/>
            <p:nvPr/>
          </p:nvSpPr>
          <p:spPr>
            <a:xfrm>
              <a:off x="5830614" y="4153413"/>
              <a:ext cx="4545741" cy="276999"/>
            </a:xfrm>
            <a:prstGeom prst="rect">
              <a:avLst/>
            </a:prstGeom>
            <a:noFill/>
          </p:spPr>
          <p:txBody>
            <a:bodyPr wrap="square">
              <a:spAutoFit/>
            </a:bodyPr>
            <a:lstStyle/>
            <a:p>
              <a:r>
                <a:rPr lang="zh-CN" altLang="en-US" sz="1200" dirty="0"/>
                <a:t>对原始嵌入和 </a:t>
              </a:r>
              <a:r>
                <a:rPr lang="en-US" altLang="zh-CN" sz="1200" dirty="0"/>
                <a:t>LSTM </a:t>
              </a:r>
              <a:r>
                <a:rPr lang="zh-CN" altLang="en-US" sz="1200" dirty="0"/>
                <a:t>输出加权，捕捉用户最近的兴趣</a:t>
              </a:r>
            </a:p>
          </p:txBody>
        </p:sp>
        <p:sp>
          <p:nvSpPr>
            <p:cNvPr id="25" name="Rectangle 6"/>
            <p:cNvSpPr>
              <a:spLocks noChangeArrowheads="1"/>
            </p:cNvSpPr>
            <p:nvPr/>
          </p:nvSpPr>
          <p:spPr bwMode="auto">
            <a:xfrm>
              <a:off x="3361038" y="4996884"/>
              <a:ext cx="3490784"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900" b="0" i="0" u="none" strike="noStrike" cap="none" normalizeH="0" baseline="0">
                  <a:ln>
                    <a:noFill/>
                  </a:ln>
                  <a:solidFill>
                    <a:srgbClr val="000000"/>
                  </a:solidFill>
                  <a:effectLst/>
                  <a:latin typeface="Arial Unicode MS"/>
                  <a:ea typeface="JetBrains Mono"/>
                </a:rPr>
                <a:t>concat </a:t>
              </a:r>
              <a:r>
                <a:rPr kumimoji="0" lang="zh-CN" altLang="zh-CN" sz="900" b="0" i="0" u="none" strike="noStrike" cap="none" normalizeH="0" baseline="0">
                  <a:ln>
                    <a:noFill/>
                  </a:ln>
                  <a:solidFill>
                    <a:srgbClr val="080808"/>
                  </a:solidFill>
                  <a:effectLst/>
                  <a:latin typeface="Arial Unicode MS"/>
                  <a:ea typeface="JetBrains Mono"/>
                </a:rPr>
                <a:t>= tf.concat([</a:t>
              </a:r>
              <a:r>
                <a:rPr kumimoji="0" lang="zh-CN" altLang="zh-CN" sz="900" b="0" i="0" u="none" strike="noStrike" cap="none" normalizeH="0" baseline="0">
                  <a:ln>
                    <a:noFill/>
                  </a:ln>
                  <a:solidFill>
                    <a:srgbClr val="000000"/>
                  </a:solidFill>
                  <a:effectLst/>
                  <a:latin typeface="Arial Unicode MS"/>
                  <a:ea typeface="JetBrains Mono"/>
                </a:rPr>
                <a:t>lstm_out_last</a:t>
              </a:r>
              <a:r>
                <a:rPr kumimoji="0" lang="zh-CN" altLang="zh-CN" sz="900" b="0" i="0" u="none" strike="noStrike" cap="none" normalizeH="0" baseline="0">
                  <a:ln>
                    <a:noFill/>
                  </a:ln>
                  <a:solidFill>
                    <a:srgbClr val="080808"/>
                  </a:solidFill>
                  <a:effectLst/>
                  <a:latin typeface="Arial Unicode MS"/>
                  <a:ea typeface="JetBrains Mono"/>
                </a:rPr>
                <a:t>, </a:t>
              </a:r>
              <a:r>
                <a:rPr kumimoji="0" lang="zh-CN" altLang="zh-CN" sz="900" b="0" i="0" u="none" strike="noStrike" cap="none" normalizeH="0" baseline="0">
                  <a:ln>
                    <a:noFill/>
                  </a:ln>
                  <a:solidFill>
                    <a:srgbClr val="000000"/>
                  </a:solidFill>
                  <a:effectLst/>
                  <a:latin typeface="Arial Unicode MS"/>
                  <a:ea typeface="JetBrains Mono"/>
                </a:rPr>
                <a:t>attention</a:t>
              </a:r>
              <a:r>
                <a:rPr kumimoji="0" lang="zh-CN" altLang="zh-CN" sz="900" b="0" i="0" u="none" strike="noStrike" cap="none" normalizeH="0" baseline="0">
                  <a:ln>
                    <a:noFill/>
                  </a:ln>
                  <a:solidFill>
                    <a:srgbClr val="080808"/>
                  </a:solidFill>
                  <a:effectLst/>
                  <a:latin typeface="Arial Unicode MS"/>
                  <a:ea typeface="JetBrains Mono"/>
                </a:rPr>
                <a:t>[:, -</a:t>
              </a:r>
              <a:r>
                <a:rPr kumimoji="0" lang="zh-CN" altLang="zh-CN" sz="900" b="0" i="0" u="none" strike="noStrike" cap="none" normalizeH="0" baseline="0">
                  <a:ln>
                    <a:noFill/>
                  </a:ln>
                  <a:solidFill>
                    <a:srgbClr val="1750EB"/>
                  </a:solidFill>
                  <a:effectLst/>
                  <a:latin typeface="Arial Unicode MS"/>
                  <a:ea typeface="JetBrains Mono"/>
                </a:rPr>
                <a:t>1</a:t>
              </a:r>
              <a:r>
                <a:rPr kumimoji="0" lang="zh-CN" altLang="zh-CN" sz="900" b="0" i="0" u="none" strike="noStrike" cap="none" normalizeH="0" baseline="0">
                  <a:ln>
                    <a:noFill/>
                  </a:ln>
                  <a:solidFill>
                    <a:srgbClr val="080808"/>
                  </a:solidFill>
                  <a:effectLst/>
                  <a:latin typeface="Arial Unicode MS"/>
                  <a:ea typeface="JetBrains Mono"/>
                </a:rPr>
                <a:t>, :]], </a:t>
              </a:r>
              <a:r>
                <a:rPr kumimoji="0" lang="zh-CN" altLang="zh-CN" sz="900" b="0" i="0" u="none" strike="noStrike" cap="none" normalizeH="0" baseline="0">
                  <a:ln>
                    <a:noFill/>
                  </a:ln>
                  <a:solidFill>
                    <a:srgbClr val="660099"/>
                  </a:solidFill>
                  <a:effectLst/>
                  <a:latin typeface="Arial Unicode MS"/>
                  <a:ea typeface="JetBrains Mono"/>
                </a:rPr>
                <a:t>axis</a:t>
              </a:r>
              <a:r>
                <a:rPr kumimoji="0" lang="zh-CN" altLang="zh-CN" sz="900" b="0" i="0" u="none" strike="noStrike" cap="none" normalizeH="0" baseline="0">
                  <a:ln>
                    <a:noFill/>
                  </a:ln>
                  <a:solidFill>
                    <a:srgbClr val="080808"/>
                  </a:solidFill>
                  <a:effectLst/>
                  <a:latin typeface="Arial Unicode MS"/>
                  <a:ea typeface="JetBrains Mono"/>
                </a:rPr>
                <a:t>=-</a:t>
              </a:r>
              <a:r>
                <a:rPr kumimoji="0" lang="zh-CN" altLang="zh-CN" sz="900" b="0" i="0" u="none" strike="noStrike" cap="none" normalizeH="0" baseline="0">
                  <a:ln>
                    <a:noFill/>
                  </a:ln>
                  <a:solidFill>
                    <a:srgbClr val="1750EB"/>
                  </a:solidFill>
                  <a:effectLst/>
                  <a:latin typeface="Arial Unicode MS"/>
                  <a:ea typeface="JetBrains Mono"/>
                </a:rPr>
                <a:t>1</a:t>
              </a:r>
              <a:r>
                <a:rPr kumimoji="0" lang="zh-CN" altLang="zh-CN" sz="900" b="0" i="0" u="none" strike="noStrike" cap="none" normalizeH="0" baseline="0">
                  <a:ln>
                    <a:noFill/>
                  </a:ln>
                  <a:solidFill>
                    <a:srgbClr val="080808"/>
                  </a:solidFill>
                  <a:effectLst/>
                  <a:latin typeface="Arial Unicode MS"/>
                  <a:ea typeface="JetBrains Mono"/>
                </a:rPr>
                <a:t>)</a:t>
              </a:r>
              <a:br>
                <a:rPr kumimoji="0" lang="zh-CN" altLang="zh-CN" sz="900" b="0" i="0" u="none" strike="noStrike" cap="none" normalizeH="0" baseline="0">
                  <a:ln>
                    <a:noFill/>
                  </a:ln>
                  <a:solidFill>
                    <a:srgbClr val="080808"/>
                  </a:solidFill>
                  <a:effectLst/>
                  <a:latin typeface="Arial Unicode MS"/>
                  <a:ea typeface="JetBrains Mono"/>
                </a:rPr>
              </a:br>
              <a:r>
                <a:rPr kumimoji="0" lang="zh-CN" altLang="zh-CN" sz="900" b="0" i="0" u="none" strike="noStrike" cap="none" normalizeH="0" baseline="0">
                  <a:ln>
                    <a:noFill/>
                  </a:ln>
                  <a:solidFill>
                    <a:srgbClr val="000000"/>
                  </a:solidFill>
                  <a:effectLst/>
                  <a:latin typeface="Arial Unicode MS"/>
                  <a:ea typeface="JetBrains Mono"/>
                </a:rPr>
                <a:t>outputs </a:t>
              </a:r>
              <a:r>
                <a:rPr kumimoji="0" lang="zh-CN" altLang="zh-CN" sz="900" b="0" i="0" u="none" strike="noStrike" cap="none" normalizeH="0" baseline="0">
                  <a:ln>
                    <a:noFill/>
                  </a:ln>
                  <a:solidFill>
                    <a:srgbClr val="080808"/>
                  </a:solidFill>
                  <a:effectLst/>
                  <a:latin typeface="Arial Unicode MS"/>
                  <a:ea typeface="JetBrains Mono"/>
                </a:rPr>
                <a:t>= Dense(num_songs, </a:t>
              </a:r>
              <a:r>
                <a:rPr kumimoji="0" lang="zh-CN" altLang="zh-CN" sz="900" b="0" i="0" u="none" strike="noStrike" cap="none" normalizeH="0" baseline="0">
                  <a:ln>
                    <a:noFill/>
                  </a:ln>
                  <a:solidFill>
                    <a:srgbClr val="660099"/>
                  </a:solidFill>
                  <a:effectLst/>
                  <a:latin typeface="Arial Unicode MS"/>
                  <a:ea typeface="JetBrains Mono"/>
                </a:rPr>
                <a:t>activation</a:t>
              </a:r>
              <a:r>
                <a:rPr kumimoji="0" lang="zh-CN" altLang="zh-CN" sz="900" b="0" i="0" u="none" strike="noStrike" cap="none" normalizeH="0" baseline="0">
                  <a:ln>
                    <a:noFill/>
                  </a:ln>
                  <a:solidFill>
                    <a:srgbClr val="080808"/>
                  </a:solidFill>
                  <a:effectLst/>
                  <a:latin typeface="Arial Unicode MS"/>
                  <a:ea typeface="JetBrains Mono"/>
                </a:rPr>
                <a:t>=</a:t>
              </a:r>
              <a:r>
                <a:rPr kumimoji="0" lang="zh-CN" altLang="zh-CN" sz="900" b="0" i="0" u="none" strike="noStrike" cap="none" normalizeH="0" baseline="0">
                  <a:ln>
                    <a:noFill/>
                  </a:ln>
                  <a:solidFill>
                    <a:srgbClr val="067D17"/>
                  </a:solidFill>
                  <a:effectLst/>
                  <a:latin typeface="Arial Unicode MS"/>
                  <a:ea typeface="JetBrains Mono"/>
                </a:rPr>
                <a:t>'softmax'</a:t>
              </a:r>
              <a:r>
                <a:rPr kumimoji="0" lang="zh-CN" altLang="zh-CN" sz="900" b="0" i="0" u="none" strike="noStrike" cap="none" normalizeH="0" baseline="0">
                  <a:ln>
                    <a:noFill/>
                  </a:ln>
                  <a:solidFill>
                    <a:srgbClr val="080808"/>
                  </a:solidFill>
                  <a:effectLst/>
                  <a:latin typeface="Arial Unicode MS"/>
                  <a:ea typeface="JetBrains Mono"/>
                </a:rPr>
                <a:t>)</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27" name="文本框 26"/>
            <p:cNvSpPr txBox="1"/>
            <p:nvPr/>
          </p:nvSpPr>
          <p:spPr>
            <a:xfrm>
              <a:off x="6587867" y="5019964"/>
              <a:ext cx="3603883" cy="276999"/>
            </a:xfrm>
            <a:prstGeom prst="rect">
              <a:avLst/>
            </a:prstGeom>
            <a:noFill/>
          </p:spPr>
          <p:txBody>
            <a:bodyPr wrap="square">
              <a:spAutoFit/>
            </a:bodyPr>
            <a:lstStyle/>
            <a:p>
              <a:r>
                <a:rPr lang="zh-CN" altLang="en-US" sz="1200" dirty="0"/>
                <a:t>从 </a:t>
              </a:r>
              <a:r>
                <a:rPr lang="en-US" altLang="zh-CN" sz="1200" dirty="0"/>
                <a:t>LSTM </a:t>
              </a:r>
              <a:r>
                <a:rPr lang="zh-CN" altLang="en-US" sz="1200" dirty="0"/>
                <a:t>层和注意力层获取最后一个时间步的输出</a:t>
              </a:r>
            </a:p>
          </p:txBody>
        </p:sp>
      </p:grpSp>
      <p:pic>
        <p:nvPicPr>
          <p:cNvPr id="5" name="图片 4"/>
          <p:cNvPicPr>
            <a:picLocks noChangeAspect="1"/>
          </p:cNvPicPr>
          <p:nvPr/>
        </p:nvPicPr>
        <p:blipFill>
          <a:blip r:embed="rId3"/>
          <a:stretch>
            <a:fillRect/>
          </a:stretch>
        </p:blipFill>
        <p:spPr>
          <a:xfrm>
            <a:off x="2656840" y="1085215"/>
            <a:ext cx="6565900" cy="49022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nodeType="clickEffect">
                                  <p:stCondLst>
                                    <p:cond delay="0"/>
                                  </p:stCondLst>
                                  <p:childTnLst>
                                    <p:anim calcmode="lin" valueType="num">
                                      <p:cBhvr additive="base">
                                        <p:cTn id="6" dur="500"/>
                                        <p:tgtEl>
                                          <p:spTgt spid="5"/>
                                        </p:tgtEl>
                                        <p:attrNameLst>
                                          <p:attrName>ppt_x</p:attrName>
                                        </p:attrNameLst>
                                      </p:cBhvr>
                                      <p:tavLst>
                                        <p:tav tm="0">
                                          <p:val>
                                            <p:strVal val="ppt_x"/>
                                          </p:val>
                                        </p:tav>
                                        <p:tav tm="100000">
                                          <p:val>
                                            <p:strVal val="ppt_x"/>
                                          </p:val>
                                        </p:tav>
                                      </p:tavLst>
                                    </p:anim>
                                    <p:anim calcmode="lin" valueType="num">
                                      <p:cBhvr additive="base">
                                        <p:cTn id="7" dur="500"/>
                                        <p:tgtEl>
                                          <p:spTgt spid="5"/>
                                        </p:tgtEl>
                                        <p:attrNameLst>
                                          <p:attrName>ppt_y</p:attrName>
                                        </p:attrNameLst>
                                      </p:cBhvr>
                                      <p:tavLst>
                                        <p:tav tm="0">
                                          <p:val>
                                            <p:strVal val="ppt_y"/>
                                          </p:val>
                                        </p:tav>
                                        <p:tav tm="100000">
                                          <p:val>
                                            <p:strVal val="1+ppt_h/2"/>
                                          </p:val>
                                        </p:tav>
                                      </p:tavLst>
                                    </p:anim>
                                    <p:set>
                                      <p:cBhvr>
                                        <p:cTn id="8"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sym typeface="Arial" panose="020B0604020202020204" pitchFamily="34" charset="0"/>
              </a:rPr>
              <a:t>1.13 </a:t>
            </a:r>
            <a:r>
              <a:rPr lang="zh-CN" altLang="en-US" dirty="0"/>
              <a:t>基于图神经网络的推荐算法</a:t>
            </a:r>
            <a:endParaRPr lang="zh-CN" altLang="en-US" sz="1400" dirty="0"/>
          </a:p>
        </p:txBody>
      </p:sp>
      <p:sp>
        <p:nvSpPr>
          <p:cNvPr id="3" name="灯片编号占位符 2"/>
          <p:cNvSpPr>
            <a:spLocks noGrp="1"/>
          </p:cNvSpPr>
          <p:nvPr>
            <p:ph type="sldNum" sz="quarter" idx="4"/>
          </p:nvPr>
        </p:nvSpPr>
        <p:spPr/>
        <p:txBody>
          <a:bodyPr/>
          <a:lstStyle/>
          <a:p>
            <a:r>
              <a:rPr lang="en-US" altLang="zh-CN"/>
              <a:t>&lt; </a:t>
            </a:r>
            <a:fld id="{A548B57D-AE10-4CF7-A9DF-59FEFA91B28E}" type="slidenum">
              <a:rPr lang="zh-CN" altLang="en-US" smtClean="0"/>
              <a:t>22</a:t>
            </a:fld>
            <a:r>
              <a:rPr lang="zh-CN" altLang="en-US"/>
              <a:t> </a:t>
            </a:r>
            <a:r>
              <a:rPr lang="en-US" altLang="zh-CN"/>
              <a:t>&gt;</a:t>
            </a:r>
            <a:endParaRPr lang="zh-CN" altLang="en-US" dirty="0"/>
          </a:p>
        </p:txBody>
      </p:sp>
      <p:sp>
        <p:nvSpPr>
          <p:cNvPr id="10" name="文本框 9"/>
          <p:cNvSpPr txBox="1"/>
          <p:nvPr/>
        </p:nvSpPr>
        <p:spPr>
          <a:xfrm>
            <a:off x="443230" y="1214755"/>
            <a:ext cx="10985500" cy="2861310"/>
          </a:xfrm>
          <a:prstGeom prst="rect">
            <a:avLst/>
          </a:prstGeom>
          <a:noFill/>
        </p:spPr>
        <p:txBody>
          <a:bodyPr wrap="square" rtlCol="0">
            <a:spAutoFit/>
          </a:bodyPr>
          <a:lstStyle/>
          <a:p>
            <a:pPr marL="342900" indent="-342900" algn="l" fontAlgn="auto">
              <a:lnSpc>
                <a:spcPct val="150000"/>
              </a:lnSpc>
              <a:buFont typeface="Wingdings" panose="05000000000000000000" charset="0"/>
              <a:buChar char="Ø"/>
            </a:pPr>
            <a:r>
              <a:rPr lang="zh-CN" altLang="en-US" sz="2000" dirty="0">
                <a:latin typeface="Times New Roman" panose="02020603050405020304" pitchFamily="18" charset="0"/>
                <a:ea typeface="黑体" panose="02010609060101010101" pitchFamily="49" charset="-122"/>
                <a:cs typeface="+mn-ea"/>
                <a:sym typeface="Arial" panose="020B0604020202020204" pitchFamily="34" charset="0"/>
              </a:rPr>
              <a:t>推荐系统中的用户</a:t>
            </a:r>
            <a:r>
              <a:rPr lang="en-US" altLang="zh-CN" sz="2000" dirty="0">
                <a:latin typeface="Times New Roman" panose="02020603050405020304" pitchFamily="18" charset="0"/>
                <a:ea typeface="黑体" panose="02010609060101010101" pitchFamily="49" charset="-122"/>
                <a:cs typeface="+mn-ea"/>
                <a:sym typeface="Arial" panose="020B0604020202020204" pitchFamily="34" charset="0"/>
              </a:rPr>
              <a:t>-</a:t>
            </a:r>
            <a:r>
              <a:rPr lang="zh-CN" altLang="en-US" sz="2000" dirty="0">
                <a:latin typeface="Times New Roman" panose="02020603050405020304" pitchFamily="18" charset="0"/>
                <a:ea typeface="黑体" panose="02010609060101010101" pitchFamily="49" charset="-122"/>
                <a:cs typeface="+mn-ea"/>
                <a:sym typeface="Arial" panose="020B0604020202020204" pitchFamily="34" charset="0"/>
              </a:rPr>
              <a:t>项目交互记录天然就具有图的结构，因此可以建立</a:t>
            </a:r>
            <a:r>
              <a:rPr lang="zh-CN" altLang="en-US" sz="2000" b="1" dirty="0">
                <a:solidFill>
                  <a:srgbClr val="FF0000"/>
                </a:solidFill>
                <a:latin typeface="Times New Roman" panose="02020603050405020304" pitchFamily="18" charset="0"/>
                <a:ea typeface="黑体" panose="02010609060101010101" pitchFamily="49" charset="-122"/>
                <a:cs typeface="+mn-ea"/>
                <a:sym typeface="Arial" panose="020B0604020202020204" pitchFamily="34" charset="0"/>
              </a:rPr>
              <a:t>用户</a:t>
            </a:r>
            <a:r>
              <a:rPr lang="en-US" altLang="zh-CN" sz="2000" b="1" dirty="0">
                <a:solidFill>
                  <a:srgbClr val="FF0000"/>
                </a:solidFill>
                <a:latin typeface="Times New Roman" panose="02020603050405020304" pitchFamily="18" charset="0"/>
                <a:ea typeface="黑体" panose="02010609060101010101" pitchFamily="49" charset="-122"/>
                <a:cs typeface="+mn-ea"/>
                <a:sym typeface="Arial" panose="020B0604020202020204" pitchFamily="34" charset="0"/>
              </a:rPr>
              <a:t>-</a:t>
            </a:r>
            <a:r>
              <a:rPr lang="zh-CN" altLang="en-US" sz="2000" b="1" dirty="0">
                <a:solidFill>
                  <a:srgbClr val="FF0000"/>
                </a:solidFill>
                <a:latin typeface="Times New Roman" panose="02020603050405020304" pitchFamily="18" charset="0"/>
                <a:ea typeface="黑体" panose="02010609060101010101" pitchFamily="49" charset="-122"/>
                <a:cs typeface="+mn-ea"/>
                <a:sym typeface="Arial" panose="020B0604020202020204" pitchFamily="34" charset="0"/>
              </a:rPr>
              <a:t>项目二部图</a:t>
            </a:r>
            <a:r>
              <a:rPr lang="zh-CN" altLang="en-US" sz="2000" dirty="0">
                <a:latin typeface="Times New Roman" panose="02020603050405020304" pitchFamily="18" charset="0"/>
                <a:ea typeface="黑体" panose="02010609060101010101" pitchFamily="49" charset="-122"/>
                <a:cs typeface="+mn-ea"/>
                <a:sym typeface="Arial" panose="020B0604020202020204" pitchFamily="34" charset="0"/>
              </a:rPr>
              <a:t>，并使用图神经网络来学习。</a:t>
            </a:r>
          </a:p>
          <a:p>
            <a:pPr marL="342900" indent="-342900" algn="l" fontAlgn="auto">
              <a:lnSpc>
                <a:spcPct val="150000"/>
              </a:lnSpc>
              <a:buFont typeface="Wingdings" panose="05000000000000000000" charset="0"/>
              <a:buChar char="Ø"/>
            </a:pPr>
            <a:endParaRPr lang="zh-CN" altLang="en-US" sz="2000" dirty="0">
              <a:latin typeface="Times New Roman" panose="02020603050405020304" pitchFamily="18" charset="0"/>
              <a:ea typeface="黑体" panose="02010609060101010101" pitchFamily="49" charset="-122"/>
              <a:cs typeface="+mn-ea"/>
              <a:sym typeface="Arial" panose="020B0604020202020204" pitchFamily="34" charset="0"/>
            </a:endParaRPr>
          </a:p>
          <a:p>
            <a:pPr marL="342900" indent="-342900" algn="l" fontAlgn="auto">
              <a:lnSpc>
                <a:spcPct val="150000"/>
              </a:lnSpc>
              <a:buFont typeface="Wingdings" panose="05000000000000000000" charset="0"/>
              <a:buChar char="Ø"/>
            </a:pPr>
            <a:r>
              <a:rPr lang="zh-CN" altLang="en-US" sz="2000" dirty="0">
                <a:latin typeface="Times New Roman" panose="02020603050405020304" pitchFamily="18" charset="0"/>
                <a:ea typeface="黑体" panose="02010609060101010101" pitchFamily="49" charset="-122"/>
                <a:cs typeface="+mn-ea"/>
                <a:sym typeface="Arial" panose="020B0604020202020204" pitchFamily="34" charset="0"/>
              </a:rPr>
              <a:t>G</a:t>
            </a:r>
            <a:r>
              <a:rPr lang="en-US" altLang="zh-CN" sz="2000" dirty="0">
                <a:latin typeface="Times New Roman" panose="02020603050405020304" pitchFamily="18" charset="0"/>
                <a:ea typeface="黑体" panose="02010609060101010101" pitchFamily="49" charset="-122"/>
                <a:cs typeface="+mn-ea"/>
                <a:sym typeface="Arial" panose="020B0604020202020204" pitchFamily="34" charset="0"/>
              </a:rPr>
              <a:t>C</a:t>
            </a:r>
            <a:r>
              <a:rPr lang="zh-CN" altLang="en-US" sz="2000" dirty="0">
                <a:latin typeface="Times New Roman" panose="02020603050405020304" pitchFamily="18" charset="0"/>
                <a:ea typeface="黑体" panose="02010609060101010101" pitchFamily="49" charset="-122"/>
                <a:cs typeface="+mn-ea"/>
                <a:sym typeface="Arial" panose="020B0604020202020204" pitchFamily="34" charset="0"/>
              </a:rPr>
              <a:t>N可以更深入地理解用户的偏好和项目特性，并通过堆叠多层图卷积的方式学习到项目之间的高阶依赖。</a:t>
            </a:r>
          </a:p>
          <a:p>
            <a:pPr algn="l" fontAlgn="auto">
              <a:lnSpc>
                <a:spcPct val="150000"/>
              </a:lnSpc>
            </a:pPr>
            <a:endParaRPr lang="zh-CN" altLang="en-US" sz="2000" dirty="0">
              <a:latin typeface="Times New Roman" panose="02020603050405020304" pitchFamily="18" charset="0"/>
              <a:ea typeface="黑体" panose="02010609060101010101" pitchFamily="49" charset="-122"/>
              <a:cs typeface="+mn-ea"/>
              <a:sym typeface="Arial" panose="020B0604020202020204" pitchFamily="34" charset="0"/>
            </a:endParaRPr>
          </a:p>
        </p:txBody>
      </p:sp>
      <p:pic>
        <p:nvPicPr>
          <p:cNvPr id="23" name="图片 22"/>
          <p:cNvPicPr>
            <a:picLocks noChangeAspect="1"/>
          </p:cNvPicPr>
          <p:nvPr>
            <p:custDataLst>
              <p:tags r:id="rId1"/>
            </p:custDataLst>
          </p:nvPr>
        </p:nvPicPr>
        <p:blipFill>
          <a:blip r:embed="rId5"/>
          <a:stretch>
            <a:fillRect/>
          </a:stretch>
        </p:blipFill>
        <p:spPr>
          <a:xfrm>
            <a:off x="7134225" y="4429760"/>
            <a:ext cx="3924300" cy="792480"/>
          </a:xfrm>
          <a:prstGeom prst="rect">
            <a:avLst/>
          </a:prstGeom>
        </p:spPr>
      </p:pic>
      <p:pic>
        <p:nvPicPr>
          <p:cNvPr id="26" name="图片 25"/>
          <p:cNvPicPr>
            <a:picLocks noChangeAspect="1"/>
          </p:cNvPicPr>
          <p:nvPr>
            <p:custDataLst>
              <p:tags r:id="rId2"/>
            </p:custDataLst>
          </p:nvPr>
        </p:nvPicPr>
        <p:blipFill>
          <a:blip r:embed="rId6"/>
          <a:stretch>
            <a:fillRect/>
          </a:stretch>
        </p:blipFill>
        <p:spPr>
          <a:xfrm>
            <a:off x="1772920" y="3844290"/>
            <a:ext cx="4960620" cy="243205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1.14 </a:t>
            </a:r>
            <a:r>
              <a:rPr lang="zh-CN" altLang="en-US" dirty="0"/>
              <a:t>各推荐算法评估对比</a:t>
            </a:r>
          </a:p>
        </p:txBody>
      </p:sp>
      <p:sp>
        <p:nvSpPr>
          <p:cNvPr id="3" name="灯片编号占位符 2"/>
          <p:cNvSpPr>
            <a:spLocks noGrp="1"/>
          </p:cNvSpPr>
          <p:nvPr>
            <p:ph type="sldNum" sz="quarter" idx="4"/>
          </p:nvPr>
        </p:nvSpPr>
        <p:spPr/>
        <p:txBody>
          <a:bodyPr/>
          <a:lstStyle/>
          <a:p>
            <a:r>
              <a:rPr lang="en-US" altLang="zh-CN"/>
              <a:t>&lt; </a:t>
            </a:r>
            <a:fld id="{A548B57D-AE10-4CF7-A9DF-59FEFA91B28E}" type="slidenum">
              <a:rPr lang="zh-CN" altLang="en-US" smtClean="0"/>
              <a:t>23</a:t>
            </a:fld>
            <a:r>
              <a:rPr lang="zh-CN" altLang="en-US"/>
              <a:t> </a:t>
            </a:r>
            <a:r>
              <a:rPr lang="en-US" altLang="zh-CN"/>
              <a:t>&gt;</a:t>
            </a:r>
            <a:endParaRPr lang="zh-CN" altLang="en-US" dirty="0"/>
          </a:p>
        </p:txBody>
      </p:sp>
      <p:graphicFrame>
        <p:nvGraphicFramePr>
          <p:cNvPr id="11" name="表格 10"/>
          <p:cNvGraphicFramePr>
            <a:graphicFrameLocks noGrp="1"/>
          </p:cNvGraphicFramePr>
          <p:nvPr/>
        </p:nvGraphicFramePr>
        <p:xfrm>
          <a:off x="1232703" y="1186688"/>
          <a:ext cx="9144688" cy="1112520"/>
        </p:xfrm>
        <a:graphic>
          <a:graphicData uri="http://schemas.openxmlformats.org/drawingml/2006/table">
            <a:tbl>
              <a:tblPr firstRow="1" bandRow="1">
                <a:tableStyleId>{5C22544A-7EE6-4342-B048-85BDC9FD1C3A}</a:tableStyleId>
              </a:tblPr>
              <a:tblGrid>
                <a:gridCol w="1306384">
                  <a:extLst>
                    <a:ext uri="{9D8B030D-6E8A-4147-A177-3AD203B41FA5}">
                      <a16:colId xmlns:a16="http://schemas.microsoft.com/office/drawing/2014/main" val="20000"/>
                    </a:ext>
                  </a:extLst>
                </a:gridCol>
                <a:gridCol w="1306384">
                  <a:extLst>
                    <a:ext uri="{9D8B030D-6E8A-4147-A177-3AD203B41FA5}">
                      <a16:colId xmlns:a16="http://schemas.microsoft.com/office/drawing/2014/main" val="20001"/>
                    </a:ext>
                  </a:extLst>
                </a:gridCol>
                <a:gridCol w="1306384">
                  <a:extLst>
                    <a:ext uri="{9D8B030D-6E8A-4147-A177-3AD203B41FA5}">
                      <a16:colId xmlns:a16="http://schemas.microsoft.com/office/drawing/2014/main" val="20002"/>
                    </a:ext>
                  </a:extLst>
                </a:gridCol>
                <a:gridCol w="1306384">
                  <a:extLst>
                    <a:ext uri="{9D8B030D-6E8A-4147-A177-3AD203B41FA5}">
                      <a16:colId xmlns:a16="http://schemas.microsoft.com/office/drawing/2014/main" val="20003"/>
                    </a:ext>
                  </a:extLst>
                </a:gridCol>
                <a:gridCol w="1306384">
                  <a:extLst>
                    <a:ext uri="{9D8B030D-6E8A-4147-A177-3AD203B41FA5}">
                      <a16:colId xmlns:a16="http://schemas.microsoft.com/office/drawing/2014/main" val="20004"/>
                    </a:ext>
                  </a:extLst>
                </a:gridCol>
                <a:gridCol w="1306384">
                  <a:extLst>
                    <a:ext uri="{9D8B030D-6E8A-4147-A177-3AD203B41FA5}">
                      <a16:colId xmlns:a16="http://schemas.microsoft.com/office/drawing/2014/main" val="20005"/>
                    </a:ext>
                  </a:extLst>
                </a:gridCol>
                <a:gridCol w="1306384">
                  <a:extLst>
                    <a:ext uri="{9D8B030D-6E8A-4147-A177-3AD203B41FA5}">
                      <a16:colId xmlns:a16="http://schemas.microsoft.com/office/drawing/2014/main" val="20006"/>
                    </a:ext>
                  </a:extLst>
                </a:gridCol>
              </a:tblGrid>
              <a:tr h="370840">
                <a:tc>
                  <a:txBody>
                    <a:bodyPr/>
                    <a:lstStyle/>
                    <a:p>
                      <a:pPr algn="ctr"/>
                      <a:r>
                        <a:rPr lang="zh-CN" altLang="en-US" sz="1400" baseline="0" dirty="0">
                          <a:latin typeface="Times New Roman" panose="02020603050405020304" pitchFamily="18" charset="0"/>
                          <a:ea typeface="黑体" panose="02010609060101010101" pitchFamily="49" charset="-122"/>
                        </a:rPr>
                        <a:t>模型</a:t>
                      </a:r>
                    </a:p>
                  </a:txBody>
                  <a:tcPr/>
                </a:tc>
                <a:tc>
                  <a:txBody>
                    <a:bodyPr/>
                    <a:lstStyle/>
                    <a:p>
                      <a:pPr algn="ctr"/>
                      <a:r>
                        <a:rPr lang="en-US" altLang="zh-CN" sz="1400" baseline="0" dirty="0" err="1">
                          <a:latin typeface="Times New Roman" panose="02020603050405020304" pitchFamily="18" charset="0"/>
                          <a:ea typeface="黑体" panose="02010609060101010101" pitchFamily="49" charset="-122"/>
                        </a:rPr>
                        <a:t>UserCF</a:t>
                      </a:r>
                      <a:endParaRPr lang="zh-CN" altLang="en-US" sz="1400" baseline="0" dirty="0">
                        <a:latin typeface="Times New Roman" panose="02020603050405020304" pitchFamily="18" charset="0"/>
                        <a:ea typeface="黑体" panose="02010609060101010101" pitchFamily="49" charset="-122"/>
                      </a:endParaRPr>
                    </a:p>
                  </a:txBody>
                  <a:tcPr/>
                </a:tc>
                <a:tc>
                  <a:txBody>
                    <a:bodyPr/>
                    <a:lstStyle/>
                    <a:p>
                      <a:pPr algn="ctr"/>
                      <a:r>
                        <a:rPr lang="en-US" altLang="zh-CN" sz="1400" baseline="0" dirty="0" err="1">
                          <a:latin typeface="Times New Roman" panose="02020603050405020304" pitchFamily="18" charset="0"/>
                          <a:ea typeface="黑体" panose="02010609060101010101" pitchFamily="49" charset="-122"/>
                        </a:rPr>
                        <a:t>ItemCF</a:t>
                      </a:r>
                      <a:endParaRPr lang="zh-CN" altLang="en-US" sz="1400" baseline="0" dirty="0">
                        <a:latin typeface="Times New Roman" panose="02020603050405020304" pitchFamily="18" charset="0"/>
                        <a:ea typeface="黑体" panose="02010609060101010101" pitchFamily="49" charset="-122"/>
                      </a:endParaRPr>
                    </a:p>
                  </a:txBody>
                  <a:tcPr/>
                </a:tc>
                <a:tc>
                  <a:txBody>
                    <a:bodyPr/>
                    <a:lstStyle/>
                    <a:p>
                      <a:pPr algn="ctr"/>
                      <a:r>
                        <a:rPr lang="en-US" altLang="zh-CN" sz="1400" baseline="0" dirty="0">
                          <a:latin typeface="Times New Roman" panose="02020603050405020304" pitchFamily="18" charset="0"/>
                          <a:ea typeface="黑体" panose="02010609060101010101" pitchFamily="49" charset="-122"/>
                        </a:rPr>
                        <a:t>ALS</a:t>
                      </a:r>
                      <a:endParaRPr lang="zh-CN" altLang="en-US" sz="1400" baseline="0" dirty="0">
                        <a:latin typeface="Times New Roman" panose="02020603050405020304" pitchFamily="18" charset="0"/>
                        <a:ea typeface="黑体" panose="02010609060101010101" pitchFamily="49" charset="-122"/>
                      </a:endParaRPr>
                    </a:p>
                  </a:txBody>
                  <a:tcPr/>
                </a:tc>
                <a:tc>
                  <a:txBody>
                    <a:bodyPr/>
                    <a:lstStyle/>
                    <a:p>
                      <a:pPr algn="ctr"/>
                      <a:r>
                        <a:rPr lang="en-US" altLang="zh-CN" sz="1400" baseline="0" dirty="0">
                          <a:latin typeface="Times New Roman" panose="02020603050405020304" pitchFamily="18" charset="0"/>
                          <a:ea typeface="黑体" panose="02010609060101010101" pitchFamily="49" charset="-122"/>
                        </a:rPr>
                        <a:t>GCN</a:t>
                      </a:r>
                      <a:endParaRPr lang="zh-CN" altLang="en-US" sz="1400" baseline="0" dirty="0">
                        <a:latin typeface="Times New Roman" panose="02020603050405020304" pitchFamily="18" charset="0"/>
                        <a:ea typeface="黑体" panose="02010609060101010101" pitchFamily="49" charset="-122"/>
                      </a:endParaRPr>
                    </a:p>
                  </a:txBody>
                  <a:tcPr/>
                </a:tc>
                <a:tc>
                  <a:txBody>
                    <a:bodyPr/>
                    <a:lstStyle/>
                    <a:p>
                      <a:pPr algn="ctr"/>
                      <a:r>
                        <a:rPr lang="en-US" altLang="zh-CN" sz="1400" baseline="0" dirty="0" err="1">
                          <a:latin typeface="Times New Roman" panose="02020603050405020304" pitchFamily="18" charset="0"/>
                          <a:ea typeface="黑体" panose="02010609060101010101" pitchFamily="49" charset="-122"/>
                        </a:rPr>
                        <a:t>RandomWalk</a:t>
                      </a:r>
                      <a:endParaRPr lang="zh-CN" altLang="en-US" sz="1400" baseline="0" dirty="0">
                        <a:latin typeface="Times New Roman" panose="02020603050405020304" pitchFamily="18" charset="0"/>
                        <a:ea typeface="黑体" panose="02010609060101010101" pitchFamily="49" charset="-122"/>
                      </a:endParaRPr>
                    </a:p>
                  </a:txBody>
                  <a:tcPr/>
                </a:tc>
                <a:tc>
                  <a:txBody>
                    <a:bodyPr/>
                    <a:lstStyle/>
                    <a:p>
                      <a:pPr algn="ctr"/>
                      <a:r>
                        <a:rPr lang="en-US" altLang="zh-CN" sz="1400" baseline="0" dirty="0">
                          <a:latin typeface="Times New Roman" panose="02020603050405020304" pitchFamily="18" charset="0"/>
                          <a:ea typeface="黑体" panose="02010609060101010101" pitchFamily="49" charset="-122"/>
                        </a:rPr>
                        <a:t>STAMP</a:t>
                      </a:r>
                      <a:endParaRPr lang="zh-CN" altLang="en-US" sz="1400" baseline="0" dirty="0">
                        <a:latin typeface="Times New Roman" panose="02020603050405020304" pitchFamily="18" charset="0"/>
                        <a:ea typeface="黑体" panose="02010609060101010101" pitchFamily="49" charset="-122"/>
                      </a:endParaRPr>
                    </a:p>
                  </a:txBody>
                  <a:tcPr/>
                </a:tc>
                <a:extLst>
                  <a:ext uri="{0D108BD9-81ED-4DB2-BD59-A6C34878D82A}">
                    <a16:rowId xmlns:a16="http://schemas.microsoft.com/office/drawing/2014/main" val="10000"/>
                  </a:ext>
                </a:extLst>
              </a:tr>
              <a:tr h="370840">
                <a:tc>
                  <a:txBody>
                    <a:bodyPr/>
                    <a:lstStyle/>
                    <a:p>
                      <a:pPr algn="ctr"/>
                      <a:r>
                        <a:rPr lang="en-US" altLang="zh-CN" sz="1400" baseline="0" dirty="0">
                          <a:latin typeface="Times New Roman" panose="02020603050405020304" pitchFamily="18" charset="0"/>
                          <a:ea typeface="黑体" panose="02010609060101010101" pitchFamily="49" charset="-122"/>
                        </a:rPr>
                        <a:t>recall</a:t>
                      </a:r>
                      <a:endParaRPr lang="zh-CN" altLang="en-US" sz="1400" baseline="0" dirty="0">
                        <a:latin typeface="Times New Roman" panose="02020603050405020304" pitchFamily="18" charset="0"/>
                        <a:ea typeface="黑体" panose="02010609060101010101" pitchFamily="49" charset="-122"/>
                      </a:endParaRPr>
                    </a:p>
                  </a:txBody>
                  <a:tcPr/>
                </a:tc>
                <a:tc>
                  <a:txBody>
                    <a:bodyPr/>
                    <a:lstStyle/>
                    <a:p>
                      <a:pPr algn="ctr"/>
                      <a:r>
                        <a:rPr lang="en-US" altLang="zh-CN" sz="1400" baseline="0" dirty="0">
                          <a:latin typeface="Times New Roman" panose="02020603050405020304" pitchFamily="18" charset="0"/>
                          <a:ea typeface="黑体" panose="02010609060101010101" pitchFamily="49" charset="-122"/>
                        </a:rPr>
                        <a:t>0.5234</a:t>
                      </a:r>
                      <a:endParaRPr lang="zh-CN" altLang="en-US" sz="1400" baseline="0" dirty="0">
                        <a:latin typeface="Times New Roman" panose="02020603050405020304" pitchFamily="18" charset="0"/>
                        <a:ea typeface="黑体" panose="02010609060101010101" pitchFamily="49" charset="-122"/>
                      </a:endParaRPr>
                    </a:p>
                  </a:txBody>
                  <a:tcPr/>
                </a:tc>
                <a:tc>
                  <a:txBody>
                    <a:bodyPr/>
                    <a:lstStyle/>
                    <a:p>
                      <a:pPr algn="ctr"/>
                      <a:r>
                        <a:rPr lang="en-US" altLang="zh-CN" sz="1400" baseline="0" dirty="0">
                          <a:latin typeface="Times New Roman" panose="02020603050405020304" pitchFamily="18" charset="0"/>
                          <a:ea typeface="黑体" panose="02010609060101010101" pitchFamily="49" charset="-122"/>
                        </a:rPr>
                        <a:t>0.5123</a:t>
                      </a:r>
                      <a:endParaRPr lang="zh-CN" altLang="en-US" sz="1400" baseline="0" dirty="0">
                        <a:latin typeface="Times New Roman" panose="02020603050405020304" pitchFamily="18" charset="0"/>
                        <a:ea typeface="黑体" panose="02010609060101010101" pitchFamily="49" charset="-122"/>
                      </a:endParaRPr>
                    </a:p>
                  </a:txBody>
                  <a:tcPr/>
                </a:tc>
                <a:tc>
                  <a:txBody>
                    <a:bodyPr/>
                    <a:lstStyle/>
                    <a:p>
                      <a:pPr algn="ctr"/>
                      <a:r>
                        <a:rPr lang="en-US" altLang="zh-CN" sz="1400" baseline="0" dirty="0">
                          <a:latin typeface="Times New Roman" panose="02020603050405020304" pitchFamily="18" charset="0"/>
                          <a:ea typeface="黑体" panose="02010609060101010101" pitchFamily="49" charset="-122"/>
                        </a:rPr>
                        <a:t>0.3034</a:t>
                      </a:r>
                      <a:endParaRPr lang="zh-CN" altLang="en-US" sz="1400" baseline="0" dirty="0">
                        <a:latin typeface="Times New Roman" panose="02020603050405020304" pitchFamily="18" charset="0"/>
                        <a:ea typeface="黑体" panose="02010609060101010101" pitchFamily="49" charset="-122"/>
                      </a:endParaRPr>
                    </a:p>
                  </a:txBody>
                  <a:tcPr/>
                </a:tc>
                <a:tc>
                  <a:txBody>
                    <a:bodyPr/>
                    <a:lstStyle/>
                    <a:p>
                      <a:pPr algn="ctr"/>
                      <a:r>
                        <a:rPr lang="en-US" altLang="zh-CN" sz="1400" baseline="0" dirty="0">
                          <a:latin typeface="Times New Roman" panose="02020603050405020304" pitchFamily="18" charset="0"/>
                          <a:ea typeface="黑体" panose="02010609060101010101" pitchFamily="49" charset="-122"/>
                        </a:rPr>
                        <a:t>0.6049</a:t>
                      </a:r>
                      <a:endParaRPr lang="zh-CN" altLang="en-US" sz="1400" baseline="0" dirty="0">
                        <a:latin typeface="Times New Roman" panose="02020603050405020304" pitchFamily="18" charset="0"/>
                        <a:ea typeface="黑体" panose="02010609060101010101" pitchFamily="49" charset="-122"/>
                      </a:endParaRPr>
                    </a:p>
                  </a:txBody>
                  <a:tcPr/>
                </a:tc>
                <a:tc>
                  <a:txBody>
                    <a:bodyPr/>
                    <a:lstStyle/>
                    <a:p>
                      <a:pPr algn="ctr"/>
                      <a:r>
                        <a:rPr lang="en-US" altLang="zh-CN" sz="1400" baseline="0" dirty="0">
                          <a:latin typeface="Times New Roman" panose="02020603050405020304" pitchFamily="18" charset="0"/>
                          <a:ea typeface="黑体" panose="02010609060101010101" pitchFamily="49" charset="-122"/>
                        </a:rPr>
                        <a:t>0.6056</a:t>
                      </a:r>
                      <a:endParaRPr lang="zh-CN" altLang="en-US" sz="1400" baseline="0" dirty="0">
                        <a:latin typeface="Times New Roman" panose="02020603050405020304" pitchFamily="18" charset="0"/>
                        <a:ea typeface="黑体" panose="02010609060101010101" pitchFamily="49" charset="-122"/>
                      </a:endParaRPr>
                    </a:p>
                  </a:txBody>
                  <a:tcPr/>
                </a:tc>
                <a:tc>
                  <a:txBody>
                    <a:bodyPr/>
                    <a:lstStyle/>
                    <a:p>
                      <a:pPr algn="ctr"/>
                      <a:r>
                        <a:rPr lang="en-US" altLang="zh-CN" sz="1400" baseline="0" dirty="0">
                          <a:latin typeface="Times New Roman" panose="02020603050405020304" pitchFamily="18" charset="0"/>
                          <a:ea typeface="黑体" panose="02010609060101010101" pitchFamily="49" charset="-122"/>
                        </a:rPr>
                        <a:t>0.5821</a:t>
                      </a:r>
                      <a:endParaRPr lang="zh-CN" altLang="en-US" sz="1400" baseline="0" dirty="0">
                        <a:latin typeface="Times New Roman" panose="02020603050405020304" pitchFamily="18" charset="0"/>
                        <a:ea typeface="黑体" panose="02010609060101010101" pitchFamily="49" charset="-122"/>
                      </a:endParaRPr>
                    </a:p>
                  </a:txBody>
                  <a:tcPr/>
                </a:tc>
                <a:extLst>
                  <a:ext uri="{0D108BD9-81ED-4DB2-BD59-A6C34878D82A}">
                    <a16:rowId xmlns:a16="http://schemas.microsoft.com/office/drawing/2014/main" val="10001"/>
                  </a:ext>
                </a:extLst>
              </a:tr>
              <a:tr h="370840">
                <a:tc>
                  <a:txBody>
                    <a:bodyPr/>
                    <a:lstStyle/>
                    <a:p>
                      <a:pPr algn="ctr"/>
                      <a:r>
                        <a:rPr lang="en-US" altLang="zh-CN" sz="1400" baseline="0" dirty="0">
                          <a:latin typeface="Times New Roman" panose="02020603050405020304" pitchFamily="18" charset="0"/>
                          <a:ea typeface="黑体" panose="02010609060101010101" pitchFamily="49" charset="-122"/>
                        </a:rPr>
                        <a:t>precision</a:t>
                      </a:r>
                      <a:endParaRPr lang="zh-CN" altLang="en-US" sz="1400" baseline="0" dirty="0">
                        <a:latin typeface="Times New Roman" panose="02020603050405020304" pitchFamily="18" charset="0"/>
                        <a:ea typeface="黑体" panose="02010609060101010101" pitchFamily="49" charset="-122"/>
                      </a:endParaRPr>
                    </a:p>
                  </a:txBody>
                  <a:tcPr/>
                </a:tc>
                <a:tc>
                  <a:txBody>
                    <a:bodyPr/>
                    <a:lstStyle/>
                    <a:p>
                      <a:pPr algn="ctr"/>
                      <a:r>
                        <a:rPr lang="en-US" altLang="zh-CN" sz="1400" baseline="0" dirty="0">
                          <a:latin typeface="Times New Roman" panose="02020603050405020304" pitchFamily="18" charset="0"/>
                          <a:ea typeface="黑体" panose="02010609060101010101" pitchFamily="49" charset="-122"/>
                        </a:rPr>
                        <a:t>0.3642</a:t>
                      </a:r>
                      <a:endParaRPr lang="zh-CN" altLang="en-US" sz="1400" baseline="0" dirty="0">
                        <a:latin typeface="Times New Roman" panose="02020603050405020304" pitchFamily="18" charset="0"/>
                        <a:ea typeface="黑体" panose="02010609060101010101" pitchFamily="49" charset="-122"/>
                      </a:endParaRPr>
                    </a:p>
                  </a:txBody>
                  <a:tcPr/>
                </a:tc>
                <a:tc>
                  <a:txBody>
                    <a:bodyPr/>
                    <a:lstStyle/>
                    <a:p>
                      <a:pPr algn="ctr"/>
                      <a:r>
                        <a:rPr lang="en-US" altLang="zh-CN" sz="1400" baseline="0" dirty="0">
                          <a:latin typeface="Times New Roman" panose="02020603050405020304" pitchFamily="18" charset="0"/>
                          <a:ea typeface="黑体" panose="02010609060101010101" pitchFamily="49" charset="-122"/>
                        </a:rPr>
                        <a:t>0.3721</a:t>
                      </a:r>
                      <a:endParaRPr lang="zh-CN" altLang="en-US" sz="1400" baseline="0" dirty="0">
                        <a:latin typeface="Times New Roman" panose="02020603050405020304" pitchFamily="18" charset="0"/>
                        <a:ea typeface="黑体" panose="02010609060101010101" pitchFamily="49" charset="-122"/>
                      </a:endParaRPr>
                    </a:p>
                  </a:txBody>
                  <a:tcPr/>
                </a:tc>
                <a:tc>
                  <a:txBody>
                    <a:bodyPr/>
                    <a:lstStyle/>
                    <a:p>
                      <a:pPr algn="ctr"/>
                      <a:r>
                        <a:rPr lang="en-US" altLang="zh-CN" sz="1400" baseline="0" dirty="0">
                          <a:latin typeface="Times New Roman" panose="02020603050405020304" pitchFamily="18" charset="0"/>
                          <a:ea typeface="黑体" panose="02010609060101010101" pitchFamily="49" charset="-122"/>
                        </a:rPr>
                        <a:t>0.2045</a:t>
                      </a:r>
                      <a:endParaRPr lang="zh-CN" altLang="en-US" sz="1400" baseline="0" dirty="0">
                        <a:latin typeface="Times New Roman" panose="02020603050405020304" pitchFamily="18" charset="0"/>
                        <a:ea typeface="黑体" panose="02010609060101010101" pitchFamily="49" charset="-122"/>
                      </a:endParaRPr>
                    </a:p>
                  </a:txBody>
                  <a:tcPr/>
                </a:tc>
                <a:tc>
                  <a:txBody>
                    <a:bodyPr/>
                    <a:lstStyle/>
                    <a:p>
                      <a:pPr algn="ctr"/>
                      <a:r>
                        <a:rPr lang="en-US" altLang="zh-CN" sz="1400" baseline="0" dirty="0">
                          <a:latin typeface="Times New Roman" panose="02020603050405020304" pitchFamily="18" charset="0"/>
                          <a:ea typeface="黑体" panose="02010609060101010101" pitchFamily="49" charset="-122"/>
                        </a:rPr>
                        <a:t>0.3981</a:t>
                      </a:r>
                      <a:endParaRPr lang="zh-CN" altLang="en-US" sz="1400" baseline="0" dirty="0">
                        <a:latin typeface="Times New Roman" panose="02020603050405020304" pitchFamily="18" charset="0"/>
                        <a:ea typeface="黑体" panose="02010609060101010101" pitchFamily="49" charset="-122"/>
                      </a:endParaRPr>
                    </a:p>
                  </a:txBody>
                  <a:tcPr/>
                </a:tc>
                <a:tc>
                  <a:txBody>
                    <a:bodyPr/>
                    <a:lstStyle/>
                    <a:p>
                      <a:pPr algn="ctr"/>
                      <a:r>
                        <a:rPr lang="en-US" altLang="zh-CN" sz="1400" baseline="0" dirty="0">
                          <a:latin typeface="Times New Roman" panose="02020603050405020304" pitchFamily="18" charset="0"/>
                          <a:ea typeface="黑体" panose="02010609060101010101" pitchFamily="49" charset="-122"/>
                        </a:rPr>
                        <a:t>0.4013</a:t>
                      </a:r>
                      <a:endParaRPr lang="zh-CN" altLang="en-US" sz="1400" baseline="0" dirty="0">
                        <a:latin typeface="Times New Roman" panose="02020603050405020304" pitchFamily="18" charset="0"/>
                        <a:ea typeface="黑体" panose="02010609060101010101" pitchFamily="49" charset="-122"/>
                      </a:endParaRPr>
                    </a:p>
                  </a:txBody>
                  <a:tcPr/>
                </a:tc>
                <a:tc>
                  <a:txBody>
                    <a:bodyPr/>
                    <a:lstStyle/>
                    <a:p>
                      <a:pPr algn="ctr"/>
                      <a:r>
                        <a:rPr lang="en-US" altLang="zh-CN" sz="1400" baseline="0" dirty="0">
                          <a:latin typeface="Times New Roman" panose="02020603050405020304" pitchFamily="18" charset="0"/>
                          <a:ea typeface="黑体" panose="02010609060101010101" pitchFamily="49" charset="-122"/>
                        </a:rPr>
                        <a:t>0.3856</a:t>
                      </a:r>
                      <a:endParaRPr lang="zh-CN" altLang="en-US" sz="1400" baseline="0" dirty="0">
                        <a:latin typeface="Times New Roman" panose="02020603050405020304" pitchFamily="18" charset="0"/>
                        <a:ea typeface="黑体" panose="02010609060101010101" pitchFamily="49" charset="-122"/>
                      </a:endParaRPr>
                    </a:p>
                  </a:txBody>
                  <a:tcPr/>
                </a:tc>
                <a:extLst>
                  <a:ext uri="{0D108BD9-81ED-4DB2-BD59-A6C34878D82A}">
                    <a16:rowId xmlns:a16="http://schemas.microsoft.com/office/drawing/2014/main" val="10002"/>
                  </a:ext>
                </a:extLst>
              </a:tr>
            </a:tbl>
          </a:graphicData>
        </a:graphic>
      </p:graphicFrame>
      <p:pic>
        <p:nvPicPr>
          <p:cNvPr id="12" name="图片 11" descr="图表, 条形图&#10;&#10;描述已自动生成"/>
          <p:cNvPicPr>
            <a:picLocks noChangeAspect="1"/>
          </p:cNvPicPr>
          <p:nvPr/>
        </p:nvPicPr>
        <p:blipFill rotWithShape="1">
          <a:blip r:embed="rId2"/>
          <a:srcRect l="6820" t="5392" r="7510" b="3075"/>
          <a:stretch>
            <a:fillRect/>
          </a:stretch>
        </p:blipFill>
        <p:spPr>
          <a:xfrm>
            <a:off x="317887" y="2873647"/>
            <a:ext cx="5612171" cy="2998099"/>
          </a:xfrm>
          <a:prstGeom prst="rect">
            <a:avLst/>
          </a:prstGeom>
        </p:spPr>
      </p:pic>
      <p:pic>
        <p:nvPicPr>
          <p:cNvPr id="13" name="图片 12" descr="图表, 折线图&#10;&#10;描述已自动生成"/>
          <p:cNvPicPr>
            <a:picLocks noChangeAspect="1"/>
          </p:cNvPicPr>
          <p:nvPr/>
        </p:nvPicPr>
        <p:blipFill rotWithShape="1">
          <a:blip r:embed="rId3"/>
          <a:srcRect l="5679" t="5969" r="7864" b="2590"/>
          <a:stretch>
            <a:fillRect/>
          </a:stretch>
        </p:blipFill>
        <p:spPr>
          <a:xfrm>
            <a:off x="6093715" y="2873646"/>
            <a:ext cx="5733545" cy="3032039"/>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 name="图片 91"/>
          <p:cNvPicPr>
            <a:picLocks noChangeAspect="1"/>
          </p:cNvPicPr>
          <p:nvPr/>
        </p:nvPicPr>
        <p:blipFill>
          <a:blip r:embed="rId3"/>
          <a:stretch>
            <a:fillRect/>
          </a:stretch>
        </p:blipFill>
        <p:spPr>
          <a:xfrm>
            <a:off x="0" y="0"/>
            <a:ext cx="12192000" cy="6858000"/>
          </a:xfrm>
          <a:prstGeom prst="rect">
            <a:avLst/>
          </a:prstGeom>
        </p:spPr>
      </p:pic>
      <p:sp>
        <p:nvSpPr>
          <p:cNvPr id="2" name="矩形 1"/>
          <p:cNvSpPr/>
          <p:nvPr/>
        </p:nvSpPr>
        <p:spPr>
          <a:xfrm>
            <a:off x="1" y="0"/>
            <a:ext cx="4953000" cy="6858000"/>
          </a:xfrm>
          <a:prstGeom prst="rect">
            <a:avLst/>
          </a:prstGeom>
          <a:solidFill>
            <a:schemeClr val="accent1"/>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3" name="组合 2"/>
          <p:cNvGrpSpPr/>
          <p:nvPr/>
        </p:nvGrpSpPr>
        <p:grpSpPr>
          <a:xfrm>
            <a:off x="796575" y="2751038"/>
            <a:ext cx="3458058" cy="923330"/>
            <a:chOff x="872775" y="2487402"/>
            <a:chExt cx="3458058" cy="923330"/>
          </a:xfrm>
        </p:grpSpPr>
        <p:sp>
          <p:nvSpPr>
            <p:cNvPr id="4" name="文本框 3"/>
            <p:cNvSpPr txBox="1"/>
            <p:nvPr/>
          </p:nvSpPr>
          <p:spPr>
            <a:xfrm>
              <a:off x="872775" y="2487402"/>
              <a:ext cx="3269848"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5400" b="0" i="0" u="none" strike="noStrike" kern="1200" cap="none" spc="1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PART 03</a:t>
              </a:r>
              <a:endParaRPr kumimoji="0" lang="zh-CN" altLang="en-US" sz="5400" b="0" i="0" u="none" strike="noStrike" kern="1200" cap="none" spc="1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 name="等腰三角形 6"/>
            <p:cNvSpPr/>
            <p:nvPr/>
          </p:nvSpPr>
          <p:spPr>
            <a:xfrm rot="5400000">
              <a:off x="4151112" y="2865863"/>
              <a:ext cx="193033" cy="166408"/>
            </a:xfrm>
            <a:prstGeom prst="triangle">
              <a:avLst/>
            </a:prstGeom>
            <a:solidFill>
              <a:schemeClr val="bg1"/>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8" name="文本框 7"/>
          <p:cNvSpPr txBox="1"/>
          <p:nvPr/>
        </p:nvSpPr>
        <p:spPr>
          <a:xfrm>
            <a:off x="6774186" y="2658742"/>
            <a:ext cx="3909378" cy="830997"/>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lang="zh-CN" altLang="en-US" sz="4800" b="1"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成果展示</a:t>
            </a:r>
            <a:endParaRPr kumimoji="0" lang="zh-CN" altLang="en-US" sz="4800" b="1" i="0" u="none" strike="noStrike" kern="1200" cap="none" normalizeH="0" noProof="0" dirty="0">
              <a:ln>
                <a:noFill/>
              </a:ln>
              <a:solidFill>
                <a:schemeClr val="accent1"/>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36" name="组合 35"/>
          <p:cNvGrpSpPr/>
          <p:nvPr/>
        </p:nvGrpSpPr>
        <p:grpSpPr>
          <a:xfrm>
            <a:off x="10093078" y="291782"/>
            <a:ext cx="1512002" cy="444892"/>
            <a:chOff x="9556201" y="498129"/>
            <a:chExt cx="1993881" cy="586680"/>
          </a:xfrm>
        </p:grpSpPr>
        <p:grpSp>
          <p:nvGrpSpPr>
            <p:cNvPr id="37" name="组合 36"/>
            <p:cNvGrpSpPr/>
            <p:nvPr userDrawn="1"/>
          </p:nvGrpSpPr>
          <p:grpSpPr>
            <a:xfrm>
              <a:off x="10239376" y="968937"/>
              <a:ext cx="1307697" cy="96254"/>
              <a:chOff x="4616246" y="3878362"/>
              <a:chExt cx="5571416" cy="410087"/>
            </a:xfrm>
            <a:solidFill>
              <a:schemeClr val="tx1">
                <a:alpha val="80000"/>
              </a:schemeClr>
            </a:solidFill>
          </p:grpSpPr>
          <p:sp>
            <p:nvSpPr>
              <p:cNvPr id="75"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6"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7"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8"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9"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0"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1"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2"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3"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4"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5"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6"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7"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8"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9"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0"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38" name="组合 37"/>
            <p:cNvGrpSpPr/>
            <p:nvPr userDrawn="1"/>
          </p:nvGrpSpPr>
          <p:grpSpPr>
            <a:xfrm>
              <a:off x="10237120" y="539555"/>
              <a:ext cx="1312962" cy="375239"/>
              <a:chOff x="4606634" y="2048989"/>
              <a:chExt cx="5593843" cy="1598699"/>
            </a:xfrm>
            <a:solidFill>
              <a:schemeClr val="accent1">
                <a:alpha val="80000"/>
              </a:schemeClr>
            </a:solidFill>
          </p:grpSpPr>
          <p:sp>
            <p:nvSpPr>
              <p:cNvPr id="63"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4"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5"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6"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7"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8"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9"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0"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1"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2"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3"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4"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39" name="组合 38"/>
            <p:cNvGrpSpPr/>
            <p:nvPr userDrawn="1"/>
          </p:nvGrpSpPr>
          <p:grpSpPr>
            <a:xfrm>
              <a:off x="9556201" y="498129"/>
              <a:ext cx="588050" cy="586680"/>
              <a:chOff x="2105799" y="20055838"/>
              <a:chExt cx="6748090" cy="6732363"/>
            </a:xfrm>
            <a:solidFill>
              <a:schemeClr val="accent1">
                <a:alpha val="80000"/>
              </a:schemeClr>
            </a:solidFill>
          </p:grpSpPr>
          <p:sp>
            <p:nvSpPr>
              <p:cNvPr id="40"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1"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2"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3"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4"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5"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6"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7"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8"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9"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0"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1"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2"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3"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4"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5"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6"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7"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8"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9"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0"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1"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2"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515573"/>
            <a:ext cx="12192000" cy="38268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 name="文本框 7"/>
          <p:cNvSpPr txBox="1"/>
          <p:nvPr/>
        </p:nvSpPr>
        <p:spPr>
          <a:xfrm>
            <a:off x="2248522" y="2670712"/>
            <a:ext cx="7723981" cy="1054584"/>
          </a:xfrm>
          <a:prstGeom prst="rect">
            <a:avLst/>
          </a:prstGeom>
          <a:noFill/>
        </p:spPr>
        <p:txBody>
          <a:bodyPr wrap="square" rtlCol="0">
            <a:spAutoFit/>
          </a:bodyPr>
          <a:lstStyle/>
          <a:p>
            <a:pPr marL="0" marR="0" lvl="0" indent="0" algn="ctr" defTabSz="914400" rtl="0" eaLnBrk="1" fontAlgn="auto" latinLnBrk="0" hangingPunct="1">
              <a:lnSpc>
                <a:spcPct val="110000"/>
              </a:lnSpc>
              <a:spcBef>
                <a:spcPts val="0"/>
              </a:spcBef>
              <a:spcAft>
                <a:spcPts val="0"/>
              </a:spcAft>
              <a:buClrTx/>
              <a:buSzTx/>
              <a:buFontTx/>
              <a:buNone/>
              <a:defRPr/>
            </a:pPr>
            <a:r>
              <a:rPr kumimoji="0" lang="zh-CN" altLang="en-US" sz="6000" b="1" i="0" u="none" strike="noStrike" kern="1200" cap="none" spc="4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感谢老师批评与指导</a:t>
            </a:r>
          </a:p>
        </p:txBody>
      </p:sp>
      <p:cxnSp>
        <p:nvCxnSpPr>
          <p:cNvPr id="10" name="直接连接符 9"/>
          <p:cNvCxnSpPr/>
          <p:nvPr/>
        </p:nvCxnSpPr>
        <p:spPr>
          <a:xfrm>
            <a:off x="5875564" y="5029199"/>
            <a:ext cx="44087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2467429" y="3687574"/>
            <a:ext cx="7271658" cy="381579"/>
          </a:xfrm>
          <a:prstGeom prst="rect">
            <a:avLst/>
          </a:prstGeom>
          <a:noFill/>
        </p:spPr>
        <p:txBody>
          <a:bodyPr wrap="square" rtlCol="0">
            <a:spAutoFit/>
          </a:bodyPr>
          <a:lstStyle/>
          <a:p>
            <a:pPr marL="0" marR="0" lvl="0" indent="0" algn="dist" defTabSz="914400" rtl="0" eaLnBrk="1" fontAlgn="auto" latinLnBrk="0" hangingPunct="1">
              <a:lnSpc>
                <a:spcPct val="11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THANKS TO THE TEACHER'S CAREFUL GUIDANCE</a:t>
            </a:r>
          </a:p>
        </p:txBody>
      </p:sp>
      <p:sp>
        <p:nvSpPr>
          <p:cNvPr id="6" name="椭圆 5"/>
          <p:cNvSpPr/>
          <p:nvPr/>
        </p:nvSpPr>
        <p:spPr>
          <a:xfrm>
            <a:off x="5197121" y="602182"/>
            <a:ext cx="1826782" cy="18267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13" name="组合 12"/>
          <p:cNvGrpSpPr/>
          <p:nvPr/>
        </p:nvGrpSpPr>
        <p:grpSpPr>
          <a:xfrm>
            <a:off x="5317814" y="718939"/>
            <a:ext cx="1614432" cy="1610666"/>
            <a:chOff x="2105799" y="20055838"/>
            <a:chExt cx="6748090" cy="6732363"/>
          </a:xfrm>
          <a:solidFill>
            <a:schemeClr val="accent1"/>
          </a:solidFill>
        </p:grpSpPr>
        <p:sp>
          <p:nvSpPr>
            <p:cNvPr id="14"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5"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6"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7"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8"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9"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0"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1"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2"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3"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4"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5"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6"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7"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8"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9"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0"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1"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2"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3"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4"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5"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6"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 name="图片 91"/>
          <p:cNvPicPr>
            <a:picLocks noChangeAspect="1"/>
          </p:cNvPicPr>
          <p:nvPr/>
        </p:nvPicPr>
        <p:blipFill>
          <a:blip r:embed="rId3"/>
          <a:stretch>
            <a:fillRect/>
          </a:stretch>
        </p:blipFill>
        <p:spPr>
          <a:xfrm>
            <a:off x="0" y="0"/>
            <a:ext cx="12192000" cy="6858000"/>
          </a:xfrm>
          <a:prstGeom prst="rect">
            <a:avLst/>
          </a:prstGeom>
        </p:spPr>
      </p:pic>
      <p:sp>
        <p:nvSpPr>
          <p:cNvPr id="2" name="矩形 1"/>
          <p:cNvSpPr/>
          <p:nvPr/>
        </p:nvSpPr>
        <p:spPr>
          <a:xfrm>
            <a:off x="1" y="0"/>
            <a:ext cx="4953000" cy="6858000"/>
          </a:xfrm>
          <a:prstGeom prst="rect">
            <a:avLst/>
          </a:prstGeom>
          <a:solidFill>
            <a:schemeClr val="accent1"/>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3" name="组合 2"/>
          <p:cNvGrpSpPr/>
          <p:nvPr/>
        </p:nvGrpSpPr>
        <p:grpSpPr>
          <a:xfrm>
            <a:off x="796575" y="2751038"/>
            <a:ext cx="3458058" cy="922020"/>
            <a:chOff x="872775" y="2487402"/>
            <a:chExt cx="3458058" cy="922020"/>
          </a:xfrm>
        </p:grpSpPr>
        <p:sp>
          <p:nvSpPr>
            <p:cNvPr id="4" name="文本框 3"/>
            <p:cNvSpPr txBox="1"/>
            <p:nvPr/>
          </p:nvSpPr>
          <p:spPr>
            <a:xfrm>
              <a:off x="872775" y="2487402"/>
              <a:ext cx="3269848" cy="9220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5400" b="0" i="0" u="none" strike="noStrike" kern="1200" cap="none" spc="1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PART 01</a:t>
              </a:r>
              <a:endParaRPr kumimoji="0" lang="zh-CN" altLang="en-US" sz="5400" b="0" i="0" u="none" strike="noStrike" kern="1200" cap="none" spc="1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 name="等腰三角形 6"/>
            <p:cNvSpPr/>
            <p:nvPr/>
          </p:nvSpPr>
          <p:spPr>
            <a:xfrm rot="5400000">
              <a:off x="4151112" y="2865863"/>
              <a:ext cx="193033" cy="166408"/>
            </a:xfrm>
            <a:prstGeom prst="triangle">
              <a:avLst/>
            </a:prstGeom>
            <a:solidFill>
              <a:schemeClr val="bg1"/>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8" name="文本框 7"/>
          <p:cNvSpPr txBox="1"/>
          <p:nvPr/>
        </p:nvSpPr>
        <p:spPr>
          <a:xfrm>
            <a:off x="6774186" y="2658742"/>
            <a:ext cx="3526265" cy="830997"/>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lang="zh-CN" altLang="en-US" sz="4800" b="1"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小组分工</a:t>
            </a:r>
            <a:endParaRPr kumimoji="0" lang="zh-CN" altLang="en-US" sz="4800" b="1" i="0" u="none" strike="noStrike" kern="1200" cap="none" normalizeH="0" noProof="0" dirty="0">
              <a:ln>
                <a:noFill/>
              </a:ln>
              <a:solidFill>
                <a:schemeClr val="accent1"/>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36" name="组合 35"/>
          <p:cNvGrpSpPr/>
          <p:nvPr/>
        </p:nvGrpSpPr>
        <p:grpSpPr>
          <a:xfrm>
            <a:off x="10093078" y="291782"/>
            <a:ext cx="1512002" cy="444892"/>
            <a:chOff x="9556201" y="498129"/>
            <a:chExt cx="1993881" cy="586680"/>
          </a:xfrm>
        </p:grpSpPr>
        <p:grpSp>
          <p:nvGrpSpPr>
            <p:cNvPr id="37" name="组合 36"/>
            <p:cNvGrpSpPr/>
            <p:nvPr userDrawn="1"/>
          </p:nvGrpSpPr>
          <p:grpSpPr>
            <a:xfrm>
              <a:off x="10239376" y="968937"/>
              <a:ext cx="1307697" cy="96254"/>
              <a:chOff x="4616246" y="3878362"/>
              <a:chExt cx="5571416" cy="410087"/>
            </a:xfrm>
            <a:solidFill>
              <a:schemeClr val="tx1">
                <a:alpha val="80000"/>
              </a:schemeClr>
            </a:solidFill>
          </p:grpSpPr>
          <p:sp>
            <p:nvSpPr>
              <p:cNvPr id="75"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6"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7"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8"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9"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0"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1"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2"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3"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4"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5"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6"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7"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8"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9"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0"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38" name="组合 37"/>
            <p:cNvGrpSpPr/>
            <p:nvPr userDrawn="1"/>
          </p:nvGrpSpPr>
          <p:grpSpPr>
            <a:xfrm>
              <a:off x="10237120" y="539555"/>
              <a:ext cx="1312962" cy="375239"/>
              <a:chOff x="4606634" y="2048989"/>
              <a:chExt cx="5593843" cy="1598699"/>
            </a:xfrm>
            <a:solidFill>
              <a:schemeClr val="accent1">
                <a:alpha val="80000"/>
              </a:schemeClr>
            </a:solidFill>
          </p:grpSpPr>
          <p:sp>
            <p:nvSpPr>
              <p:cNvPr id="63"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4"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5"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6"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7"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8"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9"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0"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1"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2"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3"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4"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39" name="组合 38"/>
            <p:cNvGrpSpPr/>
            <p:nvPr userDrawn="1"/>
          </p:nvGrpSpPr>
          <p:grpSpPr>
            <a:xfrm>
              <a:off x="9556201" y="498129"/>
              <a:ext cx="588050" cy="586680"/>
              <a:chOff x="2105799" y="20055838"/>
              <a:chExt cx="6748090" cy="6732363"/>
            </a:xfrm>
            <a:solidFill>
              <a:schemeClr val="accent1">
                <a:alpha val="80000"/>
              </a:schemeClr>
            </a:solidFill>
          </p:grpSpPr>
          <p:sp>
            <p:nvSpPr>
              <p:cNvPr id="40"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1"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2"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3"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4"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5"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6"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7"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8"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9"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0"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1"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2"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3"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4"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5"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6"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7"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8"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9"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0"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1"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2"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r>
              <a:rPr lang="en-US" altLang="zh-CN">
                <a:sym typeface="Arial" panose="020B0604020202020204" pitchFamily="34" charset="0"/>
              </a:rPr>
              <a:t>&lt; </a:t>
            </a:r>
            <a:fld id="{A548B57D-AE10-4CF7-A9DF-59FEFA91B28E}" type="slidenum">
              <a:rPr lang="zh-CN" altLang="en-US" smtClean="0">
                <a:sym typeface="Arial" panose="020B0604020202020204" pitchFamily="34" charset="0"/>
              </a:rPr>
              <a:t>4</a:t>
            </a:fld>
            <a:r>
              <a:rPr lang="zh-CN" altLang="en-US">
                <a:sym typeface="Arial" panose="020B0604020202020204" pitchFamily="34" charset="0"/>
              </a:rPr>
              <a:t> </a:t>
            </a:r>
            <a:r>
              <a:rPr lang="en-US" altLang="zh-CN">
                <a:sym typeface="Arial" panose="020B0604020202020204" pitchFamily="34" charset="0"/>
              </a:rPr>
              <a:t>&gt;</a:t>
            </a:r>
            <a:endParaRPr lang="zh-CN" altLang="en-US" dirty="0">
              <a:sym typeface="Arial" panose="020B0604020202020204" pitchFamily="34" charset="0"/>
            </a:endParaRPr>
          </a:p>
        </p:txBody>
      </p:sp>
      <p:sp>
        <p:nvSpPr>
          <p:cNvPr id="11" name="标题 7"/>
          <p:cNvSpPr>
            <a:spLocks noGrp="1"/>
          </p:cNvSpPr>
          <p:nvPr>
            <p:ph type="title"/>
          </p:nvPr>
        </p:nvSpPr>
        <p:spPr>
          <a:xfrm>
            <a:off x="442913" y="243569"/>
            <a:ext cx="9056851" cy="617518"/>
          </a:xfrm>
        </p:spPr>
        <p:txBody>
          <a:bodyPr/>
          <a:lstStyle/>
          <a:p>
            <a:r>
              <a:rPr lang="zh-CN" altLang="en-US" dirty="0">
                <a:sym typeface="Arial" panose="020B0604020202020204" pitchFamily="34" charset="0"/>
              </a:rPr>
              <a:t>小组分工</a:t>
            </a:r>
          </a:p>
        </p:txBody>
      </p:sp>
      <p:graphicFrame>
        <p:nvGraphicFramePr>
          <p:cNvPr id="13" name="表格 12"/>
          <p:cNvGraphicFramePr>
            <a:graphicFrameLocks noGrp="1"/>
          </p:cNvGraphicFramePr>
          <p:nvPr>
            <p:custDataLst>
              <p:tags r:id="rId1"/>
            </p:custDataLst>
            <p:extLst>
              <p:ext uri="{D42A27DB-BD31-4B8C-83A1-F6EECF244321}">
                <p14:modId xmlns:p14="http://schemas.microsoft.com/office/powerpoint/2010/main" val="1257576128"/>
              </p:ext>
            </p:extLst>
          </p:nvPr>
        </p:nvGraphicFramePr>
        <p:xfrm>
          <a:off x="1338580" y="940435"/>
          <a:ext cx="9057005" cy="5377180"/>
        </p:xfrm>
        <a:graphic>
          <a:graphicData uri="http://schemas.openxmlformats.org/drawingml/2006/table">
            <a:tbl>
              <a:tblPr firstRow="1" bandRow="1">
                <a:tableStyleId>{5C22544A-7EE6-4342-B048-85BDC9FD1C3A}</a:tableStyleId>
              </a:tblPr>
              <a:tblGrid>
                <a:gridCol w="6409055">
                  <a:extLst>
                    <a:ext uri="{9D8B030D-6E8A-4147-A177-3AD203B41FA5}">
                      <a16:colId xmlns:a16="http://schemas.microsoft.com/office/drawing/2014/main" val="20000"/>
                    </a:ext>
                  </a:extLst>
                </a:gridCol>
                <a:gridCol w="2647950">
                  <a:extLst>
                    <a:ext uri="{9D8B030D-6E8A-4147-A177-3AD203B41FA5}">
                      <a16:colId xmlns:a16="http://schemas.microsoft.com/office/drawing/2014/main" val="20001"/>
                    </a:ext>
                  </a:extLst>
                </a:gridCol>
              </a:tblGrid>
              <a:tr h="625475">
                <a:tc>
                  <a:txBody>
                    <a:bodyPr/>
                    <a:lstStyle/>
                    <a:p>
                      <a:pPr algn="ctr"/>
                      <a:r>
                        <a:rPr lang="zh-CN" altLang="en-US" dirty="0"/>
                        <a:t>任务</a:t>
                      </a:r>
                    </a:p>
                  </a:txBody>
                  <a:tcPr/>
                </a:tc>
                <a:tc>
                  <a:txBody>
                    <a:bodyPr/>
                    <a:lstStyle/>
                    <a:p>
                      <a:pPr algn="ctr"/>
                      <a:r>
                        <a:rPr lang="zh-CN" altLang="en-US" dirty="0"/>
                        <a:t>负责人</a:t>
                      </a:r>
                    </a:p>
                  </a:txBody>
                  <a:tcPr/>
                </a:tc>
                <a:extLst>
                  <a:ext uri="{0D108BD9-81ED-4DB2-BD59-A6C34878D82A}">
                    <a16:rowId xmlns:a16="http://schemas.microsoft.com/office/drawing/2014/main" val="10000"/>
                  </a:ext>
                </a:extLst>
              </a:tr>
              <a:tr h="624840">
                <a:tc>
                  <a:txBody>
                    <a:bodyPr/>
                    <a:lstStyle/>
                    <a:p>
                      <a:pPr marL="0" indent="0">
                        <a:buFont typeface="Wingdings" panose="05000000000000000000" pitchFamily="2" charset="2"/>
                        <a:buNone/>
                      </a:pPr>
                      <a:r>
                        <a:rPr lang="zh-CN" altLang="en-US" sz="1400" kern="1200" baseline="0" dirty="0">
                          <a:solidFill>
                            <a:schemeClr val="dk1"/>
                          </a:solidFill>
                          <a:latin typeface="Times New Roman" panose="02020603050405020304" pitchFamily="18" charset="0"/>
                          <a:ea typeface="黑体" panose="02010609060101010101" pitchFamily="49" charset="-122"/>
                          <a:cs typeface="+mn-cs"/>
                        </a:rPr>
                        <a:t>分布式</a:t>
                      </a:r>
                      <a:r>
                        <a:rPr lang="en-US" altLang="zh-CN" sz="1400" kern="1200" baseline="0" dirty="0">
                          <a:solidFill>
                            <a:schemeClr val="dk1"/>
                          </a:solidFill>
                          <a:latin typeface="Times New Roman" panose="02020603050405020304" pitchFamily="18" charset="0"/>
                          <a:ea typeface="黑体" panose="02010609060101010101" pitchFamily="49" charset="-122"/>
                          <a:cs typeface="+mn-cs"/>
                        </a:rPr>
                        <a:t>hadoop</a:t>
                      </a:r>
                      <a:r>
                        <a:rPr lang="zh-CN" altLang="en-US" sz="1400" kern="1200" baseline="0" dirty="0">
                          <a:solidFill>
                            <a:schemeClr val="dk1"/>
                          </a:solidFill>
                          <a:latin typeface="Times New Roman" panose="02020603050405020304" pitchFamily="18" charset="0"/>
                          <a:ea typeface="黑体" panose="02010609060101010101" pitchFamily="49" charset="-122"/>
                          <a:cs typeface="+mn-cs"/>
                        </a:rPr>
                        <a:t>集群搭建、分布式</a:t>
                      </a:r>
                      <a:r>
                        <a:rPr lang="en-US" altLang="zh-CN" sz="1400" kern="1200" baseline="0" dirty="0">
                          <a:solidFill>
                            <a:schemeClr val="dk1"/>
                          </a:solidFill>
                          <a:latin typeface="Times New Roman" panose="02020603050405020304" pitchFamily="18" charset="0"/>
                          <a:ea typeface="黑体" panose="02010609060101010101" pitchFamily="49" charset="-122"/>
                          <a:cs typeface="+mn-cs"/>
                        </a:rPr>
                        <a:t>spark</a:t>
                      </a:r>
                      <a:r>
                        <a:rPr lang="zh-CN" altLang="en-US" sz="1400" kern="1200" baseline="0" dirty="0">
                          <a:solidFill>
                            <a:schemeClr val="dk1"/>
                          </a:solidFill>
                          <a:latin typeface="Times New Roman" panose="02020603050405020304" pitchFamily="18" charset="0"/>
                          <a:ea typeface="黑体" panose="02010609060101010101" pitchFamily="49" charset="-122"/>
                          <a:cs typeface="+mn-cs"/>
                        </a:rPr>
                        <a:t>环境搭建、</a:t>
                      </a:r>
                      <a:r>
                        <a:rPr lang="en-US" altLang="zh-CN" sz="1400" kern="1200" baseline="0" dirty="0">
                          <a:solidFill>
                            <a:schemeClr val="dk1"/>
                          </a:solidFill>
                          <a:latin typeface="Times New Roman" panose="02020603050405020304" pitchFamily="18" charset="0"/>
                          <a:ea typeface="黑体" panose="02010609060101010101" pitchFamily="49" charset="-122"/>
                          <a:cs typeface="+mn-cs"/>
                        </a:rPr>
                        <a:t>mahout</a:t>
                      </a:r>
                      <a:r>
                        <a:rPr lang="zh-CN" altLang="en-US" sz="1400" kern="1200" baseline="0" dirty="0">
                          <a:solidFill>
                            <a:schemeClr val="dk1"/>
                          </a:solidFill>
                          <a:latin typeface="Times New Roman" panose="02020603050405020304" pitchFamily="18" charset="0"/>
                          <a:ea typeface="黑体" panose="02010609060101010101" pitchFamily="49" charset="-122"/>
                          <a:cs typeface="+mn-cs"/>
                        </a:rPr>
                        <a:t>、</a:t>
                      </a:r>
                      <a:r>
                        <a:rPr lang="en-US" altLang="zh-CN" sz="1400" kern="1200" baseline="0" dirty="0">
                          <a:solidFill>
                            <a:schemeClr val="dk1"/>
                          </a:solidFill>
                          <a:latin typeface="Times New Roman" panose="02020603050405020304" pitchFamily="18" charset="0"/>
                          <a:ea typeface="黑体" panose="02010609060101010101" pitchFamily="49" charset="-122"/>
                          <a:cs typeface="+mn-cs"/>
                        </a:rPr>
                        <a:t>hive</a:t>
                      </a:r>
                      <a:r>
                        <a:rPr lang="zh-CN" altLang="en-US" sz="1400" kern="1200" baseline="0" dirty="0">
                          <a:solidFill>
                            <a:schemeClr val="dk1"/>
                          </a:solidFill>
                          <a:latin typeface="Times New Roman" panose="02020603050405020304" pitchFamily="18" charset="0"/>
                          <a:ea typeface="黑体" panose="02010609060101010101" pitchFamily="49" charset="-122"/>
                          <a:cs typeface="+mn-cs"/>
                        </a:rPr>
                        <a:t>、</a:t>
                      </a:r>
                      <a:r>
                        <a:rPr lang="en-US" altLang="zh-CN" sz="1400" kern="1200" baseline="0" dirty="0">
                          <a:solidFill>
                            <a:schemeClr val="dk1"/>
                          </a:solidFill>
                          <a:latin typeface="Times New Roman" panose="02020603050405020304" pitchFamily="18" charset="0"/>
                          <a:ea typeface="黑体" panose="02010609060101010101" pitchFamily="49" charset="-122"/>
                          <a:cs typeface="+mn-cs"/>
                        </a:rPr>
                        <a:t>sqoop</a:t>
                      </a:r>
                      <a:r>
                        <a:rPr lang="zh-CN" altLang="en-US" sz="1400" kern="1200" baseline="0" dirty="0">
                          <a:solidFill>
                            <a:schemeClr val="dk1"/>
                          </a:solidFill>
                          <a:latin typeface="Times New Roman" panose="02020603050405020304" pitchFamily="18" charset="0"/>
                          <a:ea typeface="黑体" panose="02010609060101010101" pitchFamily="49" charset="-122"/>
                          <a:cs typeface="+mn-cs"/>
                        </a:rPr>
                        <a:t>、</a:t>
                      </a:r>
                      <a:r>
                        <a:rPr lang="en-US" altLang="zh-CN" sz="1400" kern="1200" baseline="0" dirty="0">
                          <a:solidFill>
                            <a:schemeClr val="dk1"/>
                          </a:solidFill>
                          <a:latin typeface="Times New Roman" panose="02020603050405020304" pitchFamily="18" charset="0"/>
                          <a:ea typeface="黑体" panose="02010609060101010101" pitchFamily="49" charset="-122"/>
                          <a:cs typeface="+mn-cs"/>
                        </a:rPr>
                        <a:t>mysql</a:t>
                      </a:r>
                      <a:r>
                        <a:rPr lang="zh-CN" altLang="en-US" sz="1400" kern="1200" baseline="0" dirty="0">
                          <a:solidFill>
                            <a:schemeClr val="dk1"/>
                          </a:solidFill>
                          <a:latin typeface="Times New Roman" panose="02020603050405020304" pitchFamily="18" charset="0"/>
                          <a:ea typeface="黑体" panose="02010609060101010101" pitchFamily="49" charset="-122"/>
                          <a:cs typeface="+mn-cs"/>
                        </a:rPr>
                        <a:t>等环境配置；数据清洗与上传</a:t>
                      </a:r>
                    </a:p>
                  </a:txBody>
                  <a:tcPr/>
                </a:tc>
                <a:tc>
                  <a:txBody>
                    <a:bodyPr/>
                    <a:lstStyle/>
                    <a:p>
                      <a:pPr marL="0" indent="0" algn="ctr">
                        <a:buFont typeface="Wingdings" panose="05000000000000000000" pitchFamily="2" charset="2"/>
                        <a:buNone/>
                      </a:pPr>
                      <a:r>
                        <a:rPr lang="zh-CN" altLang="en-US" sz="1400" kern="1200" baseline="0" dirty="0">
                          <a:solidFill>
                            <a:schemeClr val="dk1"/>
                          </a:solidFill>
                          <a:latin typeface="Times New Roman" panose="02020603050405020304" pitchFamily="18" charset="0"/>
                          <a:ea typeface="黑体" panose="02010609060101010101" pitchFamily="49" charset="-122"/>
                          <a:cs typeface="+mn-cs"/>
                        </a:rPr>
                        <a:t>董雨昕、柴忠言</a:t>
                      </a:r>
                      <a:endParaRPr lang="en-US" altLang="zh-CN" sz="1400" kern="1200" baseline="0" dirty="0">
                        <a:solidFill>
                          <a:schemeClr val="dk1"/>
                        </a:solidFill>
                        <a:latin typeface="Times New Roman" panose="02020603050405020304" pitchFamily="18" charset="0"/>
                        <a:ea typeface="黑体" panose="02010609060101010101" pitchFamily="49" charset="-122"/>
                        <a:cs typeface="+mn-cs"/>
                      </a:endParaRPr>
                    </a:p>
                    <a:p>
                      <a:pPr marL="0" indent="0" algn="ctr">
                        <a:buFont typeface="Wingdings" panose="05000000000000000000" pitchFamily="2" charset="2"/>
                        <a:buNone/>
                      </a:pPr>
                      <a:r>
                        <a:rPr lang="zh-CN" altLang="en-US" sz="1400" kern="1200" baseline="0" dirty="0">
                          <a:solidFill>
                            <a:schemeClr val="dk1"/>
                          </a:solidFill>
                          <a:latin typeface="Times New Roman" panose="02020603050405020304" pitchFamily="18" charset="0"/>
                          <a:ea typeface="黑体" panose="02010609060101010101" pitchFamily="49" charset="-122"/>
                          <a:cs typeface="+mn-cs"/>
                        </a:rPr>
                        <a:t>孙天琦、张子涵</a:t>
                      </a:r>
                    </a:p>
                  </a:txBody>
                  <a:tcPr/>
                </a:tc>
                <a:extLst>
                  <a:ext uri="{0D108BD9-81ED-4DB2-BD59-A6C34878D82A}">
                    <a16:rowId xmlns:a16="http://schemas.microsoft.com/office/drawing/2014/main" val="10001"/>
                  </a:ext>
                </a:extLst>
              </a:tr>
              <a:tr h="944880">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400" kern="1200" baseline="0" dirty="0">
                          <a:solidFill>
                            <a:schemeClr val="dk1"/>
                          </a:solidFill>
                          <a:latin typeface="Times New Roman" panose="02020603050405020304" pitchFamily="18" charset="0"/>
                          <a:ea typeface="黑体" panose="02010609060101010101" pitchFamily="49" charset="-122"/>
                          <a:cs typeface="+mn-cs"/>
                        </a:rPr>
                        <a:t>使用</a:t>
                      </a:r>
                      <a:r>
                        <a:rPr lang="en-US" altLang="zh-CN" sz="1400" kern="1200" baseline="0" dirty="0">
                          <a:solidFill>
                            <a:schemeClr val="dk1"/>
                          </a:solidFill>
                          <a:latin typeface="Times New Roman" panose="02020603050405020304" pitchFamily="18" charset="0"/>
                          <a:ea typeface="黑体" panose="02010609060101010101" pitchFamily="49" charset="-122"/>
                          <a:cs typeface="+mn-cs"/>
                        </a:rPr>
                        <a:t>mahout</a:t>
                      </a:r>
                      <a:r>
                        <a:rPr lang="zh-CN" altLang="en-US" sz="1400" kern="1200" baseline="0" dirty="0">
                          <a:solidFill>
                            <a:schemeClr val="dk1"/>
                          </a:solidFill>
                          <a:latin typeface="Times New Roman" panose="02020603050405020304" pitchFamily="18" charset="0"/>
                          <a:ea typeface="黑体" panose="02010609060101010101" pitchFamily="49" charset="-122"/>
                          <a:cs typeface="+mn-cs"/>
                        </a:rPr>
                        <a:t>实现</a:t>
                      </a:r>
                      <a:r>
                        <a:rPr lang="en-US" altLang="zh-CN" sz="1400" dirty="0" err="1">
                          <a:solidFill>
                            <a:schemeClr val="tx1"/>
                          </a:solidFill>
                          <a:latin typeface="Times New Roman" panose="02020603050405020304" pitchFamily="18" charset="0"/>
                          <a:ea typeface="黑体" panose="02010609060101010101" pitchFamily="49" charset="-122"/>
                        </a:rPr>
                        <a:t>UserCF</a:t>
                      </a:r>
                      <a:r>
                        <a:rPr lang="zh-CN" altLang="en-US" sz="1400" dirty="0">
                          <a:solidFill>
                            <a:schemeClr val="tx1"/>
                          </a:solidFill>
                          <a:latin typeface="Times New Roman" panose="02020603050405020304" pitchFamily="18" charset="0"/>
                          <a:ea typeface="黑体" panose="02010609060101010101" pitchFamily="49" charset="-122"/>
                        </a:rPr>
                        <a:t>、</a:t>
                      </a:r>
                      <a:r>
                        <a:rPr lang="en-US" altLang="zh-CN" sz="1400" dirty="0" err="1">
                          <a:solidFill>
                            <a:schemeClr val="tx1"/>
                          </a:solidFill>
                          <a:latin typeface="Times New Roman" panose="02020603050405020304" pitchFamily="18" charset="0"/>
                          <a:ea typeface="黑体" panose="02010609060101010101" pitchFamily="49" charset="-122"/>
                        </a:rPr>
                        <a:t>ItemCF</a:t>
                      </a:r>
                      <a:r>
                        <a:rPr lang="zh-CN" altLang="en-US" sz="1400" dirty="0" err="1">
                          <a:solidFill>
                            <a:schemeClr val="tx1"/>
                          </a:solidFill>
                          <a:latin typeface="Times New Roman" panose="02020603050405020304" pitchFamily="18" charset="0"/>
                          <a:ea typeface="黑体" panose="02010609060101010101" pitchFamily="49" charset="-122"/>
                        </a:rPr>
                        <a:t>等</a:t>
                      </a:r>
                      <a:r>
                        <a:rPr lang="zh-CN" altLang="en-US" sz="1400" dirty="0">
                          <a:solidFill>
                            <a:schemeClr val="tx1"/>
                          </a:solidFill>
                          <a:latin typeface="Times New Roman" panose="02020603050405020304" pitchFamily="18" charset="0"/>
                          <a:ea typeface="黑体" panose="02010609060101010101" pitchFamily="49" charset="-122"/>
                        </a:rPr>
                        <a:t>推荐算法、</a:t>
                      </a:r>
                      <a:endParaRPr lang="en-US" altLang="zh-CN" sz="1400" dirty="0">
                        <a:solidFill>
                          <a:schemeClr val="tx1"/>
                        </a:solidFill>
                        <a:latin typeface="Times New Roman" panose="02020603050405020304" pitchFamily="18" charset="0"/>
                        <a:ea typeface="黑体" panose="02010609060101010101" pitchFamily="49"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en-US" sz="1400" kern="1200" baseline="0" dirty="0">
                          <a:solidFill>
                            <a:schemeClr val="dk1"/>
                          </a:solidFill>
                          <a:latin typeface="Times New Roman" panose="02020603050405020304" pitchFamily="18" charset="0"/>
                          <a:ea typeface="黑体" panose="02010609060101010101" pitchFamily="49" charset="-122"/>
                          <a:cs typeface="+mn-cs"/>
                        </a:rPr>
                        <a:t>实现基于</a:t>
                      </a:r>
                      <a:r>
                        <a:rPr lang="en-US" altLang="zh-CN" sz="1400" kern="1200" baseline="0" dirty="0">
                          <a:solidFill>
                            <a:schemeClr val="dk1"/>
                          </a:solidFill>
                          <a:latin typeface="Times New Roman" panose="02020603050405020304" pitchFamily="18" charset="0"/>
                          <a:ea typeface="黑体" panose="02010609060101010101" pitchFamily="49" charset="-122"/>
                          <a:cs typeface="+mn-cs"/>
                        </a:rPr>
                        <a:t>spark</a:t>
                      </a:r>
                      <a:r>
                        <a:rPr lang="zh-CN" altLang="en-US" sz="1400" kern="1200" baseline="0" dirty="0">
                          <a:solidFill>
                            <a:schemeClr val="dk1"/>
                          </a:solidFill>
                          <a:latin typeface="Times New Roman" panose="02020603050405020304" pitchFamily="18" charset="0"/>
                          <a:ea typeface="黑体" panose="02010609060101010101" pitchFamily="49" charset="-122"/>
                          <a:cs typeface="+mn-cs"/>
                        </a:rPr>
                        <a:t>的</a:t>
                      </a:r>
                      <a:r>
                        <a:rPr lang="en-US" altLang="zh-CN" sz="1400" kern="1200" baseline="0" dirty="0">
                          <a:solidFill>
                            <a:schemeClr val="dk1"/>
                          </a:solidFill>
                          <a:latin typeface="Times New Roman" panose="02020603050405020304" pitchFamily="18" charset="0"/>
                          <a:ea typeface="黑体" panose="02010609060101010101" pitchFamily="49" charset="-122"/>
                          <a:cs typeface="+mn-cs"/>
                        </a:rPr>
                        <a:t>ALS</a:t>
                      </a:r>
                      <a:r>
                        <a:rPr lang="zh-CN" altLang="en-US" sz="1400" kern="1200" baseline="0" dirty="0">
                          <a:solidFill>
                            <a:schemeClr val="dk1"/>
                          </a:solidFill>
                          <a:latin typeface="Times New Roman" panose="02020603050405020304" pitchFamily="18" charset="0"/>
                          <a:ea typeface="黑体" panose="02010609060101010101" pitchFamily="49" charset="-122"/>
                          <a:cs typeface="+mn-cs"/>
                        </a:rPr>
                        <a:t>推荐算法、实现图随机游走、序列推荐算法（</a:t>
                      </a:r>
                      <a:r>
                        <a:rPr lang="en-US" altLang="zh-CN" sz="1400" dirty="0">
                          <a:latin typeface="Times New Roman" panose="02020603050405020304" pitchFamily="18" charset="0"/>
                          <a:ea typeface="黑体" panose="02010609060101010101" pitchFamily="49" charset="-122"/>
                          <a:sym typeface="+mn-ea"/>
                        </a:rPr>
                        <a:t>STAMP</a:t>
                      </a:r>
                      <a:r>
                        <a:rPr lang="zh-CN" altLang="en-US" sz="1400" dirty="0">
                          <a:latin typeface="Times New Roman" panose="02020603050405020304" pitchFamily="18" charset="0"/>
                          <a:ea typeface="黑体" panose="02010609060101010101" pitchFamily="49" charset="-122"/>
                          <a:sym typeface="+mn-ea"/>
                        </a:rPr>
                        <a:t>）、基于</a:t>
                      </a:r>
                      <a:r>
                        <a:rPr lang="en-US" altLang="zh-CN" sz="1400" dirty="0">
                          <a:latin typeface="Times New Roman" panose="02020603050405020304" pitchFamily="18" charset="0"/>
                          <a:ea typeface="黑体" panose="02010609060101010101" pitchFamily="49" charset="-122"/>
                          <a:sym typeface="+mn-ea"/>
                        </a:rPr>
                        <a:t>GCN</a:t>
                      </a:r>
                      <a:r>
                        <a:rPr lang="zh-CN" altLang="en-US" sz="1400" dirty="0">
                          <a:latin typeface="Times New Roman" panose="02020603050405020304" pitchFamily="18" charset="0"/>
                          <a:ea typeface="黑体" panose="02010609060101010101" pitchFamily="49" charset="-122"/>
                          <a:sym typeface="+mn-ea"/>
                        </a:rPr>
                        <a:t>的图神经网络推荐算法；</a:t>
                      </a:r>
                      <a:r>
                        <a:rPr lang="zh-CN" altLang="en-US" sz="1400" kern="1200" baseline="0" dirty="0">
                          <a:solidFill>
                            <a:schemeClr val="dk1"/>
                          </a:solidFill>
                          <a:latin typeface="Times New Roman" panose="02020603050405020304" pitchFamily="18" charset="0"/>
                          <a:ea typeface="黑体" panose="02010609060101010101" pitchFamily="49" charset="-122"/>
                          <a:cs typeface="+mn-cs"/>
                        </a:rPr>
                        <a:t>评估比较上述推荐算法的性能，（使用</a:t>
                      </a:r>
                      <a:r>
                        <a:rPr lang="en-US" altLang="zh-CN" sz="1400" kern="1200" baseline="0" dirty="0">
                          <a:solidFill>
                            <a:schemeClr val="dk1"/>
                          </a:solidFill>
                          <a:latin typeface="Times New Roman" panose="02020603050405020304" pitchFamily="18" charset="0"/>
                          <a:ea typeface="黑体" panose="02010609060101010101" pitchFamily="49" charset="-122"/>
                          <a:cs typeface="+mn-cs"/>
                        </a:rPr>
                        <a:t>recall</a:t>
                      </a:r>
                      <a:r>
                        <a:rPr lang="zh-CN" altLang="en-US" sz="1400" kern="1200" baseline="0" dirty="0">
                          <a:solidFill>
                            <a:schemeClr val="dk1"/>
                          </a:solidFill>
                          <a:latin typeface="Times New Roman" panose="02020603050405020304" pitchFamily="18" charset="0"/>
                          <a:ea typeface="黑体" panose="02010609060101010101" pitchFamily="49" charset="-122"/>
                          <a:cs typeface="+mn-cs"/>
                        </a:rPr>
                        <a:t>和</a:t>
                      </a:r>
                      <a:r>
                        <a:rPr lang="en-US" altLang="zh-CN" sz="1400" kern="1200" baseline="0" dirty="0">
                          <a:solidFill>
                            <a:schemeClr val="dk1"/>
                          </a:solidFill>
                          <a:latin typeface="Times New Roman" panose="02020603050405020304" pitchFamily="18" charset="0"/>
                          <a:ea typeface="黑体" panose="02010609060101010101" pitchFamily="49" charset="-122"/>
                          <a:cs typeface="+mn-cs"/>
                        </a:rPr>
                        <a:t>precision</a:t>
                      </a:r>
                      <a:r>
                        <a:rPr lang="zh-CN" altLang="en-US" sz="1400" kern="1200" baseline="0" dirty="0">
                          <a:solidFill>
                            <a:schemeClr val="dk1"/>
                          </a:solidFill>
                          <a:latin typeface="Times New Roman" panose="02020603050405020304" pitchFamily="18" charset="0"/>
                          <a:ea typeface="黑体" panose="02010609060101010101" pitchFamily="49" charset="-122"/>
                          <a:cs typeface="+mn-cs"/>
                        </a:rPr>
                        <a:t>作为评估指标）</a:t>
                      </a:r>
                      <a:endParaRPr lang="zh-CN" altLang="en-US" sz="1400" dirty="0">
                        <a:solidFill>
                          <a:schemeClr val="tx1"/>
                        </a:solidFill>
                        <a:latin typeface="Times New Roman" panose="02020603050405020304" pitchFamily="18" charset="0"/>
                        <a:ea typeface="黑体" panose="02010609060101010101" pitchFamily="49" charset="-122"/>
                      </a:endParaRPr>
                    </a:p>
                  </a:txBody>
                  <a:tcPr/>
                </a:tc>
                <a:tc>
                  <a:txBody>
                    <a:bodyPr/>
                    <a:lstStyle/>
                    <a:p>
                      <a:pPr algn="ctr"/>
                      <a:r>
                        <a:rPr lang="zh-CN" altLang="en-US" sz="1400" kern="1200" baseline="0" dirty="0">
                          <a:solidFill>
                            <a:schemeClr val="dk1"/>
                          </a:solidFill>
                          <a:latin typeface="Times New Roman" panose="02020603050405020304" pitchFamily="18" charset="0"/>
                          <a:ea typeface="黑体" panose="02010609060101010101" pitchFamily="49" charset="-122"/>
                          <a:cs typeface="+mn-cs"/>
                        </a:rPr>
                        <a:t>孙天琦、张子涵</a:t>
                      </a:r>
                    </a:p>
                  </a:txBody>
                  <a:tcPr/>
                </a:tc>
                <a:extLst>
                  <a:ext uri="{0D108BD9-81ED-4DB2-BD59-A6C34878D82A}">
                    <a16:rowId xmlns:a16="http://schemas.microsoft.com/office/drawing/2014/main" val="10002"/>
                  </a:ext>
                </a:extLst>
              </a:tr>
              <a:tr h="625475">
                <a:tc>
                  <a:txBody>
                    <a:bodyPr/>
                    <a:lstStyle/>
                    <a:p>
                      <a:r>
                        <a:rPr lang="zh-CN" altLang="en-US" sz="1400" baseline="0" dirty="0">
                          <a:latin typeface="Times New Roman" panose="02020603050405020304" pitchFamily="18" charset="0"/>
                          <a:ea typeface="黑体" panose="02010609060101010101" pitchFamily="49" charset="-122"/>
                        </a:rPr>
                        <a:t>确定数据分析实现方案：通过编写</a:t>
                      </a:r>
                      <a:r>
                        <a:rPr lang="en-US" altLang="zh-CN" sz="1400" baseline="0" dirty="0" err="1">
                          <a:latin typeface="Times New Roman" panose="02020603050405020304" pitchFamily="18" charset="0"/>
                          <a:ea typeface="黑体" panose="02010609060101010101" pitchFamily="49" charset="-122"/>
                        </a:rPr>
                        <a:t>mapreduce</a:t>
                      </a:r>
                      <a:r>
                        <a:rPr lang="zh-CN" altLang="en-US" sz="1400" baseline="0" dirty="0">
                          <a:latin typeface="Times New Roman" panose="02020603050405020304" pitchFamily="18" charset="0"/>
                          <a:ea typeface="黑体" panose="02010609060101010101" pitchFamily="49" charset="-122"/>
                        </a:rPr>
                        <a:t>程序分析</a:t>
                      </a:r>
                      <a:r>
                        <a:rPr lang="en-US" altLang="zh-CN" sz="1400" baseline="0" dirty="0">
                          <a:latin typeface="Times New Roman" panose="02020603050405020304" pitchFamily="18" charset="0"/>
                          <a:ea typeface="黑体" panose="02010609060101010101" pitchFamily="49" charset="-122"/>
                        </a:rPr>
                        <a:t>HDFS</a:t>
                      </a:r>
                      <a:r>
                        <a:rPr lang="zh-CN" altLang="en-US" sz="1400" baseline="0" dirty="0">
                          <a:latin typeface="Times New Roman" panose="02020603050405020304" pitchFamily="18" charset="0"/>
                          <a:ea typeface="黑体" panose="02010609060101010101" pitchFamily="49" charset="-122"/>
                        </a:rPr>
                        <a:t>上的数据；将数据导入</a:t>
                      </a:r>
                      <a:r>
                        <a:rPr lang="en-US" altLang="zh-CN" sz="1400" baseline="0" dirty="0">
                          <a:latin typeface="Times New Roman" panose="02020603050405020304" pitchFamily="18" charset="0"/>
                          <a:ea typeface="黑体" panose="02010609060101010101" pitchFamily="49" charset="-122"/>
                        </a:rPr>
                        <a:t>Hive</a:t>
                      </a:r>
                      <a:r>
                        <a:rPr lang="zh-CN" altLang="en-US" sz="1400" baseline="0" dirty="0">
                          <a:latin typeface="Times New Roman" panose="02020603050405020304" pitchFamily="18" charset="0"/>
                          <a:ea typeface="黑体" panose="02010609060101010101" pitchFamily="49" charset="-122"/>
                        </a:rPr>
                        <a:t>中，通过</a:t>
                      </a:r>
                      <a:r>
                        <a:rPr lang="en-US" altLang="zh-CN" sz="1400" baseline="0" dirty="0">
                          <a:latin typeface="Times New Roman" panose="02020603050405020304" pitchFamily="18" charset="0"/>
                          <a:ea typeface="黑体" panose="02010609060101010101" pitchFamily="49" charset="-122"/>
                        </a:rPr>
                        <a:t>HQL</a:t>
                      </a:r>
                      <a:r>
                        <a:rPr lang="zh-CN" altLang="en-US" sz="1400" baseline="0" dirty="0">
                          <a:latin typeface="Times New Roman" panose="02020603050405020304" pitchFamily="18" charset="0"/>
                          <a:ea typeface="黑体" panose="02010609060101010101" pitchFamily="49" charset="-122"/>
                        </a:rPr>
                        <a:t>语句完成级联查询；使用</a:t>
                      </a:r>
                      <a:r>
                        <a:rPr lang="en-US" altLang="zh-CN" sz="1400" baseline="0" dirty="0" err="1">
                          <a:latin typeface="Times New Roman" panose="02020603050405020304" pitchFamily="18" charset="0"/>
                          <a:ea typeface="黑体" panose="02010609060101010101" pitchFamily="49" charset="-122"/>
                        </a:rPr>
                        <a:t>sqoop</a:t>
                      </a:r>
                      <a:r>
                        <a:rPr lang="zh-CN" altLang="en-US" sz="1400" baseline="0" dirty="0">
                          <a:latin typeface="Times New Roman" panose="02020603050405020304" pitchFamily="18" charset="0"/>
                          <a:ea typeface="黑体" panose="02010609060101010101" pitchFamily="49" charset="-122"/>
                        </a:rPr>
                        <a:t>导出分析结果</a:t>
                      </a:r>
                    </a:p>
                  </a:txBody>
                  <a:tcPr/>
                </a:tc>
                <a:tc>
                  <a:txBody>
                    <a:bodyPr/>
                    <a:lstStyle/>
                    <a:p>
                      <a:pPr algn="ctr"/>
                      <a:r>
                        <a:rPr lang="zh-CN" altLang="en-US" sz="1400" kern="1200" baseline="0" dirty="0">
                          <a:solidFill>
                            <a:schemeClr val="dk1"/>
                          </a:solidFill>
                          <a:latin typeface="Times New Roman" panose="02020603050405020304" pitchFamily="18" charset="0"/>
                          <a:ea typeface="黑体" panose="02010609060101010101" pitchFamily="49" charset="-122"/>
                          <a:cs typeface="+mn-cs"/>
                        </a:rPr>
                        <a:t>董雨昕、柴忠言</a:t>
                      </a:r>
                    </a:p>
                  </a:txBody>
                  <a:tcPr/>
                </a:tc>
                <a:extLst>
                  <a:ext uri="{0D108BD9-81ED-4DB2-BD59-A6C34878D82A}">
                    <a16:rowId xmlns:a16="http://schemas.microsoft.com/office/drawing/2014/main" val="10003"/>
                  </a:ext>
                </a:extLst>
              </a:tr>
              <a:tr h="680720">
                <a:tc>
                  <a:txBody>
                    <a:bodyPr/>
                    <a:lstStyle/>
                    <a:p>
                      <a:r>
                        <a:rPr lang="zh-CN" altLang="en-US" sz="1400" kern="1200" baseline="0" dirty="0">
                          <a:solidFill>
                            <a:schemeClr val="dk1"/>
                          </a:solidFill>
                          <a:latin typeface="Times New Roman" panose="02020603050405020304" pitchFamily="18" charset="0"/>
                          <a:ea typeface="黑体" panose="02010609060101010101" pitchFamily="49" charset="-122"/>
                          <a:cs typeface="+mn-cs"/>
                        </a:rPr>
                        <a:t>实现分布式推荐算法：准备数据文件</a:t>
                      </a:r>
                      <a:r>
                        <a:rPr lang="en-US" altLang="zh-CN" sz="1400" kern="1200" baseline="0" dirty="0">
                          <a:solidFill>
                            <a:schemeClr val="dk1"/>
                          </a:solidFill>
                          <a:latin typeface="Times New Roman" panose="02020603050405020304" pitchFamily="18" charset="0"/>
                          <a:ea typeface="黑体" panose="02010609060101010101" pitchFamily="49" charset="-122"/>
                          <a:cs typeface="+mn-cs"/>
                        </a:rPr>
                        <a:t>item.csv</a:t>
                      </a:r>
                      <a:r>
                        <a:rPr lang="zh-CN" altLang="en-US" sz="1400" kern="1200" baseline="0" dirty="0">
                          <a:solidFill>
                            <a:schemeClr val="dk1"/>
                          </a:solidFill>
                          <a:latin typeface="Times New Roman" panose="02020603050405020304" pitchFamily="18" charset="0"/>
                          <a:ea typeface="黑体" panose="02010609060101010101" pitchFamily="49" charset="-122"/>
                          <a:cs typeface="+mn-cs"/>
                        </a:rPr>
                        <a:t>、</a:t>
                      </a:r>
                      <a:r>
                        <a:rPr lang="en-US" altLang="zh-CN" sz="1400" kern="1200" baseline="0" dirty="0">
                          <a:solidFill>
                            <a:schemeClr val="dk1"/>
                          </a:solidFill>
                          <a:latin typeface="Times New Roman" panose="02020603050405020304" pitchFamily="18" charset="0"/>
                          <a:ea typeface="黑体" panose="02010609060101010101" pitchFamily="49" charset="-122"/>
                          <a:cs typeface="+mn-cs"/>
                        </a:rPr>
                        <a:t> Java</a:t>
                      </a:r>
                      <a:r>
                        <a:rPr lang="zh-CN" altLang="en-US" sz="1400" kern="1200" baseline="0" dirty="0">
                          <a:solidFill>
                            <a:schemeClr val="dk1"/>
                          </a:solidFill>
                          <a:latin typeface="Times New Roman" panose="02020603050405020304" pitchFamily="18" charset="0"/>
                          <a:ea typeface="黑体" panose="02010609060101010101" pitchFamily="49" charset="-122"/>
                          <a:cs typeface="+mn-cs"/>
                        </a:rPr>
                        <a:t>程序</a:t>
                      </a:r>
                      <a:r>
                        <a:rPr lang="en-US" altLang="zh-CN" sz="1400" kern="1200" baseline="0" dirty="0">
                          <a:solidFill>
                            <a:schemeClr val="dk1"/>
                          </a:solidFill>
                          <a:latin typeface="Times New Roman" panose="02020603050405020304" pitchFamily="18" charset="0"/>
                          <a:ea typeface="黑体" panose="02010609060101010101" pitchFamily="49" charset="-122"/>
                          <a:cs typeface="+mn-cs"/>
                        </a:rPr>
                        <a:t>HdfsDAO.java</a:t>
                      </a:r>
                      <a:r>
                        <a:rPr lang="zh-CN" altLang="en-US" sz="1400" kern="1200" baseline="0" dirty="0">
                          <a:solidFill>
                            <a:schemeClr val="dk1"/>
                          </a:solidFill>
                          <a:latin typeface="Times New Roman" panose="02020603050405020304" pitchFamily="18" charset="0"/>
                          <a:ea typeface="黑体" panose="02010609060101010101" pitchFamily="49" charset="-122"/>
                          <a:cs typeface="+mn-cs"/>
                        </a:rPr>
                        <a:t>（</a:t>
                      </a:r>
                      <a:r>
                        <a:rPr lang="en-US" altLang="zh-CN" sz="1400" kern="1200" baseline="0" dirty="0">
                          <a:solidFill>
                            <a:schemeClr val="dk1"/>
                          </a:solidFill>
                          <a:latin typeface="Times New Roman" panose="02020603050405020304" pitchFamily="18" charset="0"/>
                          <a:ea typeface="黑体" panose="02010609060101010101" pitchFamily="49" charset="-122"/>
                          <a:cs typeface="+mn-cs"/>
                        </a:rPr>
                        <a:t>HDFS</a:t>
                      </a:r>
                      <a:r>
                        <a:rPr lang="zh-CN" altLang="en-US" sz="1400" kern="1200" baseline="0" dirty="0">
                          <a:solidFill>
                            <a:schemeClr val="dk1"/>
                          </a:solidFill>
                          <a:latin typeface="Times New Roman" panose="02020603050405020304" pitchFamily="18" charset="0"/>
                          <a:ea typeface="黑体" panose="02010609060101010101" pitchFamily="49" charset="-122"/>
                          <a:cs typeface="+mn-cs"/>
                        </a:rPr>
                        <a:t>操作文件）、</a:t>
                      </a:r>
                      <a:r>
                        <a:rPr lang="en-US" altLang="zh-CN" sz="1400" kern="1200" baseline="0" dirty="0">
                          <a:solidFill>
                            <a:schemeClr val="dk1"/>
                          </a:solidFill>
                          <a:latin typeface="Times New Roman" panose="02020603050405020304" pitchFamily="18" charset="0"/>
                          <a:ea typeface="黑体" panose="02010609060101010101" pitchFamily="49" charset="-122"/>
                          <a:cs typeface="+mn-cs"/>
                        </a:rPr>
                        <a:t>Java</a:t>
                      </a:r>
                      <a:r>
                        <a:rPr lang="zh-CN" altLang="en-US" sz="1400" kern="1200" baseline="0" dirty="0">
                          <a:solidFill>
                            <a:schemeClr val="dk1"/>
                          </a:solidFill>
                          <a:latin typeface="Times New Roman" panose="02020603050405020304" pitchFamily="18" charset="0"/>
                          <a:ea typeface="黑体" panose="02010609060101010101" pitchFamily="49" charset="-122"/>
                          <a:cs typeface="+mn-cs"/>
                        </a:rPr>
                        <a:t>程序</a:t>
                      </a:r>
                      <a:r>
                        <a:rPr lang="en-US" altLang="zh-CN" sz="1400" kern="1200" baseline="0" dirty="0">
                          <a:solidFill>
                            <a:schemeClr val="dk1"/>
                          </a:solidFill>
                          <a:latin typeface="Times New Roman" panose="02020603050405020304" pitchFamily="18" charset="0"/>
                          <a:ea typeface="黑体" panose="02010609060101010101" pitchFamily="49" charset="-122"/>
                          <a:cs typeface="+mn-cs"/>
                        </a:rPr>
                        <a:t>ItemCFHadoop.java</a:t>
                      </a:r>
                      <a:r>
                        <a:rPr lang="zh-CN" altLang="en-US" sz="1400" kern="1200" baseline="0" dirty="0">
                          <a:solidFill>
                            <a:schemeClr val="dk1"/>
                          </a:solidFill>
                          <a:latin typeface="Times New Roman" panose="02020603050405020304" pitchFamily="18" charset="0"/>
                          <a:ea typeface="黑体" panose="02010609060101010101" pitchFamily="49" charset="-122"/>
                          <a:cs typeface="+mn-cs"/>
                        </a:rPr>
                        <a:t>（算法文件）、运行程序、推荐结果解读</a:t>
                      </a:r>
                    </a:p>
                  </a:txBody>
                  <a:tcPr/>
                </a:tc>
                <a:tc>
                  <a:txBody>
                    <a:bodyPr/>
                    <a:lstStyle/>
                    <a:p>
                      <a:pPr algn="ctr"/>
                      <a:r>
                        <a:rPr lang="zh-CN" altLang="en-US" sz="1400" kern="1200" baseline="0" dirty="0">
                          <a:solidFill>
                            <a:schemeClr val="dk1"/>
                          </a:solidFill>
                          <a:latin typeface="Times New Roman" panose="02020603050405020304" pitchFamily="18" charset="0"/>
                          <a:ea typeface="黑体" panose="02010609060101010101" pitchFamily="49" charset="-122"/>
                          <a:cs typeface="+mn-cs"/>
                        </a:rPr>
                        <a:t>孙天琦、张子涵</a:t>
                      </a:r>
                    </a:p>
                  </a:txBody>
                  <a:tcPr/>
                </a:tc>
                <a:extLst>
                  <a:ext uri="{0D108BD9-81ED-4DB2-BD59-A6C34878D82A}">
                    <a16:rowId xmlns:a16="http://schemas.microsoft.com/office/drawing/2014/main" val="10004"/>
                  </a:ext>
                </a:extLst>
              </a:tr>
              <a:tr h="624840">
                <a:tc>
                  <a:txBody>
                    <a:bodyPr/>
                    <a:lstStyle/>
                    <a:p>
                      <a:r>
                        <a:rPr lang="zh-CN" altLang="en-US" sz="1400" baseline="0" dirty="0">
                          <a:latin typeface="Times New Roman" panose="02020603050405020304" pitchFamily="18" charset="0"/>
                          <a:ea typeface="黑体" panose="02010609060101010101" pitchFamily="49" charset="-122"/>
                        </a:rPr>
                        <a:t>实现数据分析：根据实现方案完成对热门歌手和歌曲的分析，包括对最高下载、播放、收藏量歌曲和歌手的分析</a:t>
                      </a:r>
                    </a:p>
                  </a:txBody>
                  <a:tcPr/>
                </a:tc>
                <a:tc>
                  <a:txBody>
                    <a:bodyPr/>
                    <a:lstStyle/>
                    <a:p>
                      <a:pPr algn="ctr"/>
                      <a:r>
                        <a:rPr lang="zh-CN" altLang="en-US" sz="1400" kern="1200" baseline="0" dirty="0">
                          <a:solidFill>
                            <a:schemeClr val="dk1"/>
                          </a:solidFill>
                          <a:latin typeface="Times New Roman" panose="02020603050405020304" pitchFamily="18" charset="0"/>
                          <a:ea typeface="黑体" panose="02010609060101010101" pitchFamily="49" charset="-122"/>
                          <a:cs typeface="+mn-cs"/>
                        </a:rPr>
                        <a:t>董雨昕、柴忠言</a:t>
                      </a:r>
                    </a:p>
                  </a:txBody>
                  <a:tcPr/>
                </a:tc>
                <a:extLst>
                  <a:ext uri="{0D108BD9-81ED-4DB2-BD59-A6C34878D82A}">
                    <a16:rowId xmlns:a16="http://schemas.microsoft.com/office/drawing/2014/main" val="10005"/>
                  </a:ext>
                </a:extLst>
              </a:tr>
              <a:tr h="625475">
                <a:tc>
                  <a:txBody>
                    <a:bodyPr/>
                    <a:lstStyle/>
                    <a:p>
                      <a:r>
                        <a:rPr lang="zh-CN" altLang="en-US" sz="1400" baseline="0" dirty="0">
                          <a:latin typeface="Times New Roman" panose="02020603050405020304" pitchFamily="18" charset="0"/>
                          <a:ea typeface="黑体" panose="02010609060101010101" pitchFamily="49" charset="-122"/>
                        </a:rPr>
                        <a:t>后端，通过</a:t>
                      </a:r>
                      <a:r>
                        <a:rPr lang="en-US" altLang="zh-CN" sz="1400" baseline="0" dirty="0" err="1">
                          <a:latin typeface="Times New Roman" panose="02020603050405020304" pitchFamily="18" charset="0"/>
                          <a:ea typeface="黑体" panose="02010609060101010101" pitchFamily="49" charset="-122"/>
                        </a:rPr>
                        <a:t>SpringBoot</a:t>
                      </a:r>
                      <a:r>
                        <a:rPr lang="zh-CN" altLang="en-US" sz="1400" baseline="0" dirty="0">
                          <a:latin typeface="Times New Roman" panose="02020603050405020304" pitchFamily="18" charset="0"/>
                          <a:ea typeface="黑体" panose="02010609060101010101" pitchFamily="49" charset="-122"/>
                        </a:rPr>
                        <a:t>、</a:t>
                      </a:r>
                      <a:r>
                        <a:rPr lang="en-US" altLang="zh-CN" sz="1400" baseline="0" dirty="0" err="1">
                          <a:latin typeface="Times New Roman" panose="02020603050405020304" pitchFamily="18" charset="0"/>
                          <a:ea typeface="黑体" panose="02010609060101010101" pitchFamily="49" charset="-122"/>
                        </a:rPr>
                        <a:t>MyBatisPlus</a:t>
                      </a:r>
                      <a:r>
                        <a:rPr lang="zh-CN" altLang="en-US" sz="1400" baseline="0" dirty="0">
                          <a:latin typeface="Times New Roman" panose="02020603050405020304" pitchFamily="18" charset="0"/>
                          <a:ea typeface="黑体" panose="02010609060101010101" pitchFamily="49" charset="-122"/>
                        </a:rPr>
                        <a:t>技术，实现将</a:t>
                      </a:r>
                      <a:r>
                        <a:rPr lang="en-US" altLang="zh-CN" sz="1400" baseline="0" dirty="0">
                          <a:latin typeface="Times New Roman" panose="02020603050405020304" pitchFamily="18" charset="0"/>
                          <a:ea typeface="黑体" panose="02010609060101010101" pitchFamily="49" charset="-122"/>
                        </a:rPr>
                        <a:t>Sqoop</a:t>
                      </a:r>
                      <a:r>
                        <a:rPr lang="zh-CN" altLang="en-US" sz="1400" baseline="0" dirty="0">
                          <a:latin typeface="Times New Roman" panose="02020603050405020304" pitchFamily="18" charset="0"/>
                          <a:ea typeface="黑体" panose="02010609060101010101" pitchFamily="49" charset="-122"/>
                        </a:rPr>
                        <a:t>导入到本地</a:t>
                      </a:r>
                      <a:r>
                        <a:rPr lang="en-US" altLang="zh-CN" sz="1400" baseline="0" dirty="0">
                          <a:latin typeface="Times New Roman" panose="02020603050405020304" pitchFamily="18" charset="0"/>
                          <a:ea typeface="黑体" panose="02010609060101010101" pitchFamily="49" charset="-122"/>
                        </a:rPr>
                        <a:t>MySQL</a:t>
                      </a:r>
                      <a:r>
                        <a:rPr lang="zh-CN" altLang="en-US" sz="1400" baseline="0" dirty="0">
                          <a:latin typeface="Times New Roman" panose="02020603050405020304" pitchFamily="18" charset="0"/>
                          <a:ea typeface="黑体" panose="02010609060101010101" pitchFamily="49" charset="-122"/>
                        </a:rPr>
                        <a:t>数据库的结果以前后端分离的方式提供给前端</a:t>
                      </a:r>
                      <a:endParaRPr lang="en-US" altLang="zh-CN" sz="1400" baseline="0" dirty="0">
                        <a:latin typeface="Times New Roman" panose="02020603050405020304" pitchFamily="18" charset="0"/>
                        <a:ea typeface="黑体" panose="02010609060101010101" pitchFamily="49" charset="-122"/>
                      </a:endParaRPr>
                    </a:p>
                  </a:txBody>
                  <a:tcPr/>
                </a:tc>
                <a:tc>
                  <a:txBody>
                    <a:bodyPr/>
                    <a:lstStyle/>
                    <a:p>
                      <a:pPr algn="ctr"/>
                      <a:r>
                        <a:rPr lang="zh-CN" altLang="en-US" sz="1400" kern="1200" baseline="0" dirty="0">
                          <a:solidFill>
                            <a:schemeClr val="dk1"/>
                          </a:solidFill>
                          <a:latin typeface="Times New Roman" panose="02020603050405020304" pitchFamily="18" charset="0"/>
                          <a:ea typeface="黑体" panose="02010609060101010101" pitchFamily="49" charset="-122"/>
                          <a:cs typeface="+mn-cs"/>
                        </a:rPr>
                        <a:t>柴忠言、孙天琦</a:t>
                      </a:r>
                    </a:p>
                  </a:txBody>
                  <a:tcPr/>
                </a:tc>
                <a:extLst>
                  <a:ext uri="{0D108BD9-81ED-4DB2-BD59-A6C34878D82A}">
                    <a16:rowId xmlns:a16="http://schemas.microsoft.com/office/drawing/2014/main" val="10006"/>
                  </a:ext>
                </a:extLst>
              </a:tr>
              <a:tr h="625475">
                <a:tc>
                  <a:txBody>
                    <a:bodyPr/>
                    <a:lstStyle/>
                    <a:p>
                      <a:pPr marL="0" indent="0">
                        <a:buFont typeface="Wingdings" panose="05000000000000000000" pitchFamily="2" charset="2"/>
                        <a:buNone/>
                      </a:pPr>
                      <a:r>
                        <a:rPr lang="zh-CN" altLang="en-US" sz="1400" kern="1200" baseline="0" dirty="0">
                          <a:solidFill>
                            <a:schemeClr val="dk1"/>
                          </a:solidFill>
                          <a:latin typeface="Times New Roman" panose="02020603050405020304" pitchFamily="18" charset="0"/>
                          <a:ea typeface="黑体" panose="02010609060101010101" pitchFamily="49" charset="-122"/>
                          <a:cs typeface="+mn-cs"/>
                        </a:rPr>
                        <a:t>前端，实现用户注册、登录、音乐推荐、音乐流行趋势排行榜、歌手热度排行榜、数据分析大屏等界面；整理项目代码，上传</a:t>
                      </a:r>
                      <a:r>
                        <a:rPr lang="en-US" altLang="zh-CN" sz="1400" kern="1200" baseline="0" dirty="0" err="1">
                          <a:solidFill>
                            <a:schemeClr val="dk1"/>
                          </a:solidFill>
                          <a:latin typeface="Times New Roman" panose="02020603050405020304" pitchFamily="18" charset="0"/>
                          <a:ea typeface="黑体" panose="02010609060101010101" pitchFamily="49" charset="-122"/>
                          <a:cs typeface="+mn-cs"/>
                        </a:rPr>
                        <a:t>github</a:t>
                      </a:r>
                      <a:endParaRPr lang="zh-CN" altLang="en-US" sz="1400" kern="1200" baseline="0" dirty="0">
                        <a:solidFill>
                          <a:schemeClr val="dk1"/>
                        </a:solidFill>
                        <a:latin typeface="Times New Roman" panose="02020603050405020304" pitchFamily="18" charset="0"/>
                        <a:ea typeface="黑体" panose="02010609060101010101" pitchFamily="49" charset="-122"/>
                        <a:cs typeface="+mn-cs"/>
                      </a:endParaRPr>
                    </a:p>
                  </a:txBody>
                  <a:tcPr/>
                </a:tc>
                <a:tc>
                  <a:txBody>
                    <a:bodyPr/>
                    <a:lstStyle/>
                    <a:p>
                      <a:pPr algn="ctr"/>
                      <a:r>
                        <a:rPr lang="zh-CN" altLang="en-US" sz="1400" kern="1200" baseline="0" dirty="0">
                          <a:solidFill>
                            <a:schemeClr val="dk1"/>
                          </a:solidFill>
                          <a:latin typeface="Times New Roman" panose="02020603050405020304" pitchFamily="18" charset="0"/>
                          <a:ea typeface="黑体" panose="02010609060101010101" pitchFamily="49" charset="-122"/>
                          <a:cs typeface="+mn-cs"/>
                        </a:rPr>
                        <a:t>张子涵、董雨昕</a:t>
                      </a:r>
                    </a:p>
                  </a:txBody>
                  <a:tcPr/>
                </a:tc>
                <a:extLst>
                  <a:ext uri="{0D108BD9-81ED-4DB2-BD59-A6C34878D82A}">
                    <a16:rowId xmlns:a16="http://schemas.microsoft.com/office/drawing/2014/main" val="10007"/>
                  </a:ext>
                </a:extLst>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 name="图片 91"/>
          <p:cNvPicPr>
            <a:picLocks noChangeAspect="1"/>
          </p:cNvPicPr>
          <p:nvPr/>
        </p:nvPicPr>
        <p:blipFill>
          <a:blip r:embed="rId3"/>
          <a:stretch>
            <a:fillRect/>
          </a:stretch>
        </p:blipFill>
        <p:spPr>
          <a:xfrm>
            <a:off x="0" y="0"/>
            <a:ext cx="12192000" cy="6858000"/>
          </a:xfrm>
          <a:prstGeom prst="rect">
            <a:avLst/>
          </a:prstGeom>
        </p:spPr>
      </p:pic>
      <p:sp>
        <p:nvSpPr>
          <p:cNvPr id="2" name="矩形 1"/>
          <p:cNvSpPr/>
          <p:nvPr/>
        </p:nvSpPr>
        <p:spPr>
          <a:xfrm>
            <a:off x="1" y="0"/>
            <a:ext cx="4953000" cy="6858000"/>
          </a:xfrm>
          <a:prstGeom prst="rect">
            <a:avLst/>
          </a:prstGeom>
          <a:solidFill>
            <a:schemeClr val="accent1"/>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3" name="组合 2"/>
          <p:cNvGrpSpPr/>
          <p:nvPr/>
        </p:nvGrpSpPr>
        <p:grpSpPr>
          <a:xfrm>
            <a:off x="796575" y="2751038"/>
            <a:ext cx="3458058" cy="922020"/>
            <a:chOff x="872775" y="2487402"/>
            <a:chExt cx="3458058" cy="922020"/>
          </a:xfrm>
        </p:grpSpPr>
        <p:sp>
          <p:nvSpPr>
            <p:cNvPr id="4" name="文本框 3"/>
            <p:cNvSpPr txBox="1"/>
            <p:nvPr/>
          </p:nvSpPr>
          <p:spPr>
            <a:xfrm>
              <a:off x="872775" y="2487402"/>
              <a:ext cx="3269848" cy="9220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5400" b="0" i="0" u="none" strike="noStrike" kern="1200" cap="none" spc="1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PART 02</a:t>
              </a:r>
              <a:endParaRPr kumimoji="0" lang="zh-CN" altLang="en-US" sz="5400" b="0" i="0" u="none" strike="noStrike" kern="1200" cap="none" spc="1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 name="等腰三角形 6"/>
            <p:cNvSpPr/>
            <p:nvPr/>
          </p:nvSpPr>
          <p:spPr>
            <a:xfrm rot="5400000">
              <a:off x="4151112" y="2865863"/>
              <a:ext cx="193033" cy="166408"/>
            </a:xfrm>
            <a:prstGeom prst="triangle">
              <a:avLst/>
            </a:prstGeom>
            <a:solidFill>
              <a:schemeClr val="bg1"/>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8" name="文本框 7"/>
          <p:cNvSpPr txBox="1"/>
          <p:nvPr/>
        </p:nvSpPr>
        <p:spPr>
          <a:xfrm>
            <a:off x="6797575" y="2797204"/>
            <a:ext cx="3526265" cy="830997"/>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lang="zh-CN" altLang="en-US" sz="4800" b="1"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系统架构</a:t>
            </a:r>
            <a:endParaRPr kumimoji="0" lang="zh-CN" altLang="en-US" sz="4800" b="1" i="0" u="none" strike="noStrike" kern="1200" cap="none" normalizeH="0" noProof="0" dirty="0">
              <a:ln>
                <a:noFill/>
              </a:ln>
              <a:solidFill>
                <a:schemeClr val="accent1"/>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36" name="组合 35"/>
          <p:cNvGrpSpPr/>
          <p:nvPr/>
        </p:nvGrpSpPr>
        <p:grpSpPr>
          <a:xfrm>
            <a:off x="10093078" y="291782"/>
            <a:ext cx="1512002" cy="444892"/>
            <a:chOff x="9556201" y="498129"/>
            <a:chExt cx="1993881" cy="586680"/>
          </a:xfrm>
        </p:grpSpPr>
        <p:grpSp>
          <p:nvGrpSpPr>
            <p:cNvPr id="37" name="组合 36"/>
            <p:cNvGrpSpPr/>
            <p:nvPr userDrawn="1"/>
          </p:nvGrpSpPr>
          <p:grpSpPr>
            <a:xfrm>
              <a:off x="10239376" y="968937"/>
              <a:ext cx="1307697" cy="96254"/>
              <a:chOff x="4616246" y="3878362"/>
              <a:chExt cx="5571416" cy="410087"/>
            </a:xfrm>
            <a:solidFill>
              <a:schemeClr val="tx1">
                <a:alpha val="80000"/>
              </a:schemeClr>
            </a:solidFill>
          </p:grpSpPr>
          <p:sp>
            <p:nvSpPr>
              <p:cNvPr id="75"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6"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7"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8"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9"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0"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1"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2"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3"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4"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5"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6"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7"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8"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9"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0"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38" name="组合 37"/>
            <p:cNvGrpSpPr/>
            <p:nvPr userDrawn="1"/>
          </p:nvGrpSpPr>
          <p:grpSpPr>
            <a:xfrm>
              <a:off x="10237120" y="539555"/>
              <a:ext cx="1312962" cy="375239"/>
              <a:chOff x="4606634" y="2048989"/>
              <a:chExt cx="5593843" cy="1598699"/>
            </a:xfrm>
            <a:solidFill>
              <a:schemeClr val="accent1">
                <a:alpha val="80000"/>
              </a:schemeClr>
            </a:solidFill>
          </p:grpSpPr>
          <p:sp>
            <p:nvSpPr>
              <p:cNvPr id="63"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4"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5"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6"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7"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8"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9"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0"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1"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2"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3"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4"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39" name="组合 38"/>
            <p:cNvGrpSpPr/>
            <p:nvPr userDrawn="1"/>
          </p:nvGrpSpPr>
          <p:grpSpPr>
            <a:xfrm>
              <a:off x="9556201" y="498129"/>
              <a:ext cx="588050" cy="586680"/>
              <a:chOff x="2105799" y="20055838"/>
              <a:chExt cx="6748090" cy="6732363"/>
            </a:xfrm>
            <a:solidFill>
              <a:schemeClr val="accent1">
                <a:alpha val="80000"/>
              </a:schemeClr>
            </a:solidFill>
          </p:grpSpPr>
          <p:sp>
            <p:nvSpPr>
              <p:cNvPr id="40"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1"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2"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3"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4"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5"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6"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7"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8"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9"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0"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1"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2"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3"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4"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5"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6"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7"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8"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9"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0"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1"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2"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Arial" panose="020B0604020202020204" pitchFamily="34" charset="0"/>
              </a:rPr>
              <a:t>1.1 </a:t>
            </a:r>
            <a:r>
              <a:rPr lang="zh-CN" altLang="en-US" dirty="0">
                <a:sym typeface="Arial" panose="020B0604020202020204" pitchFamily="34" charset="0"/>
              </a:rPr>
              <a:t>系统功能架构图</a:t>
            </a:r>
            <a:endParaRPr lang="zh-CN" altLang="en-US" dirty="0"/>
          </a:p>
        </p:txBody>
      </p:sp>
      <p:sp>
        <p:nvSpPr>
          <p:cNvPr id="3" name="灯片编号占位符 2"/>
          <p:cNvSpPr>
            <a:spLocks noGrp="1"/>
          </p:cNvSpPr>
          <p:nvPr>
            <p:ph type="sldNum" sz="quarter" idx="4"/>
          </p:nvPr>
        </p:nvSpPr>
        <p:spPr/>
        <p:txBody>
          <a:bodyPr/>
          <a:lstStyle/>
          <a:p>
            <a:r>
              <a:rPr lang="en-US" altLang="zh-CN"/>
              <a:t>&lt; </a:t>
            </a:r>
            <a:fld id="{A548B57D-AE10-4CF7-A9DF-59FEFA91B28E}" type="slidenum">
              <a:rPr lang="zh-CN" altLang="en-US" smtClean="0"/>
              <a:t>6</a:t>
            </a:fld>
            <a:r>
              <a:rPr lang="zh-CN" altLang="en-US"/>
              <a:t> </a:t>
            </a:r>
            <a:r>
              <a:rPr lang="en-US" altLang="zh-CN"/>
              <a:t>&gt;</a:t>
            </a:r>
            <a:endParaRPr lang="zh-CN" altLang="en-US" dirty="0"/>
          </a:p>
        </p:txBody>
      </p:sp>
      <p:sp>
        <p:nvSpPr>
          <p:cNvPr id="5" name="灯片编号占位符 1"/>
          <p:cNvSpPr txBox="1"/>
          <p:nvPr/>
        </p:nvSpPr>
        <p:spPr>
          <a:xfrm>
            <a:off x="9005791" y="6394353"/>
            <a:ext cx="2743200" cy="292196"/>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lumMod val="50000"/>
                    <a:lumOff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a:sym typeface="Arial" panose="020B0604020202020204" pitchFamily="34" charset="0"/>
              </a:rPr>
              <a:t>&lt; </a:t>
            </a:r>
            <a:fld id="{A548B57D-AE10-4CF7-A9DF-59FEFA91B28E}" type="slidenum">
              <a:rPr lang="zh-CN" altLang="en-US" smtClean="0">
                <a:sym typeface="Arial" panose="020B0604020202020204" pitchFamily="34" charset="0"/>
              </a:rPr>
              <a:t>6</a:t>
            </a:fld>
            <a:r>
              <a:rPr lang="zh-CN" altLang="en-US">
                <a:sym typeface="Arial" panose="020B0604020202020204" pitchFamily="34" charset="0"/>
              </a:rPr>
              <a:t> </a:t>
            </a:r>
            <a:r>
              <a:rPr lang="en-US" altLang="zh-CN">
                <a:sym typeface="Arial" panose="020B0604020202020204" pitchFamily="34" charset="0"/>
              </a:rPr>
              <a:t>&gt;</a:t>
            </a:r>
            <a:endParaRPr lang="zh-CN" altLang="en-US" dirty="0">
              <a:sym typeface="Arial" panose="020B0604020202020204" pitchFamily="34" charset="0"/>
            </a:endParaRPr>
          </a:p>
        </p:txBody>
      </p:sp>
      <p:sp>
        <p:nvSpPr>
          <p:cNvPr id="6" name="矩形: 圆角 5"/>
          <p:cNvSpPr/>
          <p:nvPr/>
        </p:nvSpPr>
        <p:spPr>
          <a:xfrm>
            <a:off x="91082" y="3241680"/>
            <a:ext cx="2347318" cy="902960"/>
          </a:xfrm>
          <a:prstGeom prst="round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sz="1600" dirty="0">
                <a:solidFill>
                  <a:schemeClr val="tx1"/>
                </a:solidFill>
                <a:latin typeface="Times New Roman" panose="02020603050405020304" pitchFamily="18" charset="0"/>
                <a:ea typeface="黑体" panose="02010609060101010101" pitchFamily="49" charset="-122"/>
              </a:rPr>
              <a:t>基于</a:t>
            </a:r>
            <a:r>
              <a:rPr lang="en-US" altLang="zh-CN" sz="1600" dirty="0">
                <a:solidFill>
                  <a:schemeClr val="tx1"/>
                </a:solidFill>
                <a:latin typeface="Times New Roman" panose="02020603050405020304" pitchFamily="18" charset="0"/>
                <a:ea typeface="黑体" panose="02010609060101010101" pitchFamily="49" charset="-122"/>
              </a:rPr>
              <a:t>Hadoop</a:t>
            </a:r>
            <a:r>
              <a:rPr lang="zh-CN" altLang="en-US" sz="1600" dirty="0">
                <a:solidFill>
                  <a:schemeClr val="tx1"/>
                </a:solidFill>
                <a:latin typeface="Times New Roman" panose="02020603050405020304" pitchFamily="18" charset="0"/>
                <a:ea typeface="黑体" panose="02010609060101010101" pitchFamily="49" charset="-122"/>
              </a:rPr>
              <a:t>的用户听歌行为分析与歌曲推荐</a:t>
            </a:r>
          </a:p>
        </p:txBody>
      </p:sp>
      <p:sp>
        <p:nvSpPr>
          <p:cNvPr id="7" name="文本框 6"/>
          <p:cNvSpPr txBox="1"/>
          <p:nvPr/>
        </p:nvSpPr>
        <p:spPr>
          <a:xfrm>
            <a:off x="2048735" y="3169940"/>
            <a:ext cx="1918745" cy="523220"/>
          </a:xfrm>
          <a:prstGeom prst="rect">
            <a:avLst/>
          </a:prstGeom>
          <a:noFill/>
          <a:ln>
            <a:noFill/>
          </a:ln>
        </p:spPr>
        <p:txBody>
          <a:bodyPr wrap="square" rtlCol="0">
            <a:spAutoFit/>
          </a:bodyPr>
          <a:lstStyle/>
          <a:p>
            <a:pPr algn="ctr"/>
            <a:r>
              <a:rPr lang="zh-CN" altLang="en-US" sz="1400" dirty="0">
                <a:latin typeface="楷体" panose="02010609060101010101" pitchFamily="49" charset="-122"/>
                <a:ea typeface="楷体" panose="02010609060101010101" pitchFamily="49" charset="-122"/>
              </a:rPr>
              <a:t>阿里天池</a:t>
            </a:r>
            <a:endParaRPr lang="en-US" altLang="zh-CN" sz="1400" dirty="0">
              <a:latin typeface="楷体" panose="02010609060101010101" pitchFamily="49" charset="-122"/>
              <a:ea typeface="楷体" panose="02010609060101010101" pitchFamily="49" charset="-122"/>
            </a:endParaRPr>
          </a:p>
          <a:p>
            <a:pPr algn="ctr"/>
            <a:r>
              <a:rPr lang="zh-CN" altLang="en-US" sz="1400" dirty="0">
                <a:latin typeface="楷体" panose="02010609060101010101" pitchFamily="49" charset="-122"/>
                <a:ea typeface="楷体" panose="02010609060101010101" pitchFamily="49" charset="-122"/>
              </a:rPr>
              <a:t>开源数据集</a:t>
            </a:r>
          </a:p>
        </p:txBody>
      </p:sp>
      <p:sp>
        <p:nvSpPr>
          <p:cNvPr id="8" name="矩形 7"/>
          <p:cNvSpPr/>
          <p:nvPr/>
        </p:nvSpPr>
        <p:spPr>
          <a:xfrm>
            <a:off x="3637281" y="3241680"/>
            <a:ext cx="1219199" cy="902960"/>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600" b="1" dirty="0">
              <a:solidFill>
                <a:schemeClr val="tx1"/>
              </a:solidFill>
              <a:latin typeface="黑体" panose="02010609060101010101" pitchFamily="49" charset="-122"/>
              <a:ea typeface="黑体" panose="02010609060101010101" pitchFamily="49" charset="-122"/>
            </a:endParaRPr>
          </a:p>
        </p:txBody>
      </p:sp>
      <p:cxnSp>
        <p:nvCxnSpPr>
          <p:cNvPr id="9" name="直接箭头连接符 8"/>
          <p:cNvCxnSpPr>
            <a:stCxn id="6" idx="3"/>
            <a:endCxn id="8" idx="1"/>
          </p:cNvCxnSpPr>
          <p:nvPr/>
        </p:nvCxnSpPr>
        <p:spPr>
          <a:xfrm>
            <a:off x="2438400" y="3693160"/>
            <a:ext cx="1198881" cy="0"/>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5181552" y="1351303"/>
            <a:ext cx="4643168" cy="1706240"/>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黑体" panose="02010609060101010101" pitchFamily="49" charset="-122"/>
                <a:ea typeface="黑体" panose="02010609060101010101" pitchFamily="49" charset="-122"/>
              </a:rPr>
              <a:t>大数据分析</a:t>
            </a:r>
            <a:endParaRPr lang="en-US" altLang="zh-CN" b="1" dirty="0">
              <a:solidFill>
                <a:schemeClr val="tx1"/>
              </a:solidFill>
              <a:latin typeface="黑体" panose="02010609060101010101" pitchFamily="49" charset="-122"/>
              <a:ea typeface="黑体" panose="02010609060101010101" pitchFamily="49" charset="-122"/>
            </a:endParaRPr>
          </a:p>
          <a:p>
            <a:pPr algn="ctr"/>
            <a:endParaRPr lang="en-US" altLang="zh-CN" b="1" dirty="0">
              <a:solidFill>
                <a:schemeClr val="tx1"/>
              </a:solidFill>
              <a:latin typeface="黑体" panose="02010609060101010101" pitchFamily="49" charset="-122"/>
              <a:ea typeface="黑体" panose="02010609060101010101" pitchFamily="49" charset="-122"/>
            </a:endParaRPr>
          </a:p>
          <a:p>
            <a:pPr algn="ctr"/>
            <a:endParaRPr lang="en-US" altLang="zh-CN" sz="1600" dirty="0">
              <a:solidFill>
                <a:schemeClr val="tx1"/>
              </a:solidFill>
              <a:latin typeface="黑体" panose="02010609060101010101" pitchFamily="49" charset="-122"/>
              <a:ea typeface="黑体" panose="02010609060101010101" pitchFamily="49" charset="-122"/>
            </a:endParaRPr>
          </a:p>
          <a:p>
            <a:pPr algn="ctr"/>
            <a:endParaRPr lang="en-US" altLang="zh-CN" sz="1600" dirty="0">
              <a:solidFill>
                <a:schemeClr val="tx1"/>
              </a:solidFill>
              <a:latin typeface="黑体" panose="02010609060101010101" pitchFamily="49" charset="-122"/>
              <a:ea typeface="黑体" panose="02010609060101010101" pitchFamily="49" charset="-122"/>
            </a:endParaRPr>
          </a:p>
          <a:p>
            <a:pPr algn="ctr"/>
            <a:endParaRPr lang="en-US" altLang="zh-CN" sz="1600" dirty="0">
              <a:solidFill>
                <a:schemeClr val="tx1"/>
              </a:solidFill>
              <a:latin typeface="黑体" panose="02010609060101010101" pitchFamily="49" charset="-122"/>
              <a:ea typeface="黑体" panose="02010609060101010101" pitchFamily="49" charset="-122"/>
            </a:endParaRPr>
          </a:p>
          <a:p>
            <a:pPr algn="ctr"/>
            <a:endParaRPr lang="zh-CN" altLang="en-US" sz="1600" dirty="0">
              <a:solidFill>
                <a:schemeClr val="tx1"/>
              </a:solidFill>
              <a:latin typeface="黑体" panose="02010609060101010101" pitchFamily="49" charset="-122"/>
              <a:ea typeface="黑体" panose="02010609060101010101" pitchFamily="49" charset="-122"/>
            </a:endParaRPr>
          </a:p>
        </p:txBody>
      </p:sp>
      <p:sp>
        <p:nvSpPr>
          <p:cNvPr id="11" name="矩形: 圆角 10"/>
          <p:cNvSpPr/>
          <p:nvPr/>
        </p:nvSpPr>
        <p:spPr>
          <a:xfrm>
            <a:off x="5266062" y="2261255"/>
            <a:ext cx="865290" cy="565097"/>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tx1"/>
                </a:solidFill>
                <a:latin typeface="黑体" panose="02010609060101010101" pitchFamily="49" charset="-122"/>
                <a:ea typeface="黑体" panose="02010609060101010101" pitchFamily="49" charset="-122"/>
              </a:rPr>
              <a:t>播放量最高的歌曲</a:t>
            </a:r>
          </a:p>
        </p:txBody>
      </p:sp>
      <p:sp>
        <p:nvSpPr>
          <p:cNvPr id="12" name="矩形: 圆角 11"/>
          <p:cNvSpPr/>
          <p:nvPr/>
        </p:nvSpPr>
        <p:spPr>
          <a:xfrm>
            <a:off x="6227483" y="2261255"/>
            <a:ext cx="1002391" cy="565097"/>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tx1"/>
                </a:solidFill>
                <a:latin typeface="黑体" panose="02010609060101010101" pitchFamily="49" charset="-122"/>
                <a:ea typeface="黑体" panose="02010609060101010101" pitchFamily="49" charset="-122"/>
              </a:rPr>
              <a:t>播放时长最长的歌曲</a:t>
            </a:r>
            <a:endParaRPr lang="en-US" altLang="zh-CN" sz="1200" b="1" dirty="0">
              <a:solidFill>
                <a:schemeClr val="tx1"/>
              </a:solidFill>
              <a:latin typeface="黑体" panose="02010609060101010101" pitchFamily="49" charset="-122"/>
              <a:ea typeface="黑体" panose="02010609060101010101" pitchFamily="49" charset="-122"/>
            </a:endParaRPr>
          </a:p>
        </p:txBody>
      </p:sp>
      <p:sp>
        <p:nvSpPr>
          <p:cNvPr id="13" name="矩形: 圆角 12"/>
          <p:cNvSpPr/>
          <p:nvPr/>
        </p:nvSpPr>
        <p:spPr>
          <a:xfrm>
            <a:off x="7570165" y="2272228"/>
            <a:ext cx="974104" cy="565098"/>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tx1"/>
                </a:solidFill>
                <a:latin typeface="黑体" panose="02010609060101010101" pitchFamily="49" charset="-122"/>
                <a:ea typeface="黑体" panose="02010609060101010101" pitchFamily="49" charset="-122"/>
              </a:rPr>
              <a:t>播放量最高的歌手</a:t>
            </a:r>
          </a:p>
        </p:txBody>
      </p:sp>
      <p:sp>
        <p:nvSpPr>
          <p:cNvPr id="14" name="矩形: 圆角 13"/>
          <p:cNvSpPr/>
          <p:nvPr/>
        </p:nvSpPr>
        <p:spPr>
          <a:xfrm>
            <a:off x="8664153" y="2251846"/>
            <a:ext cx="1021820" cy="565098"/>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tx1"/>
                </a:solidFill>
                <a:latin typeface="黑体" panose="02010609060101010101" pitchFamily="49" charset="-122"/>
                <a:ea typeface="黑体" panose="02010609060101010101" pitchFamily="49" charset="-122"/>
              </a:rPr>
              <a:t>播放时长最长的歌手</a:t>
            </a:r>
          </a:p>
        </p:txBody>
      </p:sp>
      <p:sp>
        <p:nvSpPr>
          <p:cNvPr id="15" name="文本框 14"/>
          <p:cNvSpPr txBox="1"/>
          <p:nvPr/>
        </p:nvSpPr>
        <p:spPr>
          <a:xfrm>
            <a:off x="6560599" y="2281078"/>
            <a:ext cx="1686560" cy="400110"/>
          </a:xfrm>
          <a:prstGeom prst="rect">
            <a:avLst/>
          </a:prstGeom>
          <a:noFill/>
          <a:ln>
            <a:noFill/>
          </a:ln>
        </p:spPr>
        <p:txBody>
          <a:bodyPr wrap="square" rtlCol="0">
            <a:spAutoFit/>
          </a:bodyPr>
          <a:lstStyle/>
          <a:p>
            <a:pPr algn="ct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a:t>
            </a:r>
            <a:endParaRPr lang="zh-CN" altLang="en-US" sz="20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6" name="矩形 15"/>
          <p:cNvSpPr/>
          <p:nvPr/>
        </p:nvSpPr>
        <p:spPr>
          <a:xfrm>
            <a:off x="5185015" y="4408646"/>
            <a:ext cx="4639705" cy="1706240"/>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黑体" panose="02010609060101010101" pitchFamily="49" charset="-122"/>
                <a:ea typeface="黑体" panose="02010609060101010101" pitchFamily="49" charset="-122"/>
              </a:rPr>
              <a:t>大数据推荐</a:t>
            </a:r>
            <a:endParaRPr lang="en-US" altLang="zh-CN" b="1" dirty="0">
              <a:solidFill>
                <a:schemeClr val="tx1"/>
              </a:solidFill>
              <a:latin typeface="黑体" panose="02010609060101010101" pitchFamily="49" charset="-122"/>
              <a:ea typeface="黑体" panose="02010609060101010101" pitchFamily="49" charset="-122"/>
            </a:endParaRPr>
          </a:p>
          <a:p>
            <a:pPr algn="ctr"/>
            <a:endParaRPr lang="en-US" altLang="zh-CN" b="1" dirty="0">
              <a:solidFill>
                <a:schemeClr val="tx1"/>
              </a:solidFill>
              <a:latin typeface="黑体" panose="02010609060101010101" pitchFamily="49" charset="-122"/>
              <a:ea typeface="黑体" panose="02010609060101010101" pitchFamily="49" charset="-122"/>
            </a:endParaRPr>
          </a:p>
          <a:p>
            <a:pPr algn="ctr"/>
            <a:endParaRPr lang="en-US" altLang="zh-CN" sz="1600" dirty="0">
              <a:solidFill>
                <a:schemeClr val="tx1"/>
              </a:solidFill>
              <a:latin typeface="黑体" panose="02010609060101010101" pitchFamily="49" charset="-122"/>
              <a:ea typeface="黑体" panose="02010609060101010101" pitchFamily="49" charset="-122"/>
            </a:endParaRPr>
          </a:p>
          <a:p>
            <a:pPr algn="ctr"/>
            <a:endParaRPr lang="en-US" altLang="zh-CN" sz="1600" dirty="0">
              <a:solidFill>
                <a:schemeClr val="tx1"/>
              </a:solidFill>
              <a:latin typeface="黑体" panose="02010609060101010101" pitchFamily="49" charset="-122"/>
              <a:ea typeface="黑体" panose="02010609060101010101" pitchFamily="49" charset="-122"/>
            </a:endParaRPr>
          </a:p>
          <a:p>
            <a:pPr algn="ctr"/>
            <a:endParaRPr lang="zh-CN" altLang="en-US" sz="1600" dirty="0">
              <a:solidFill>
                <a:schemeClr val="tx1"/>
              </a:solidFill>
              <a:latin typeface="黑体" panose="02010609060101010101" pitchFamily="49" charset="-122"/>
              <a:ea typeface="黑体" panose="02010609060101010101" pitchFamily="49" charset="-122"/>
            </a:endParaRPr>
          </a:p>
        </p:txBody>
      </p:sp>
      <p:cxnSp>
        <p:nvCxnSpPr>
          <p:cNvPr id="17" name="连接符: 肘形 16"/>
          <p:cNvCxnSpPr>
            <a:stCxn id="8" idx="0"/>
            <a:endCxn id="10" idx="1"/>
          </p:cNvCxnSpPr>
          <p:nvPr/>
        </p:nvCxnSpPr>
        <p:spPr>
          <a:xfrm rot="5400000" flipH="1" flipV="1">
            <a:off x="4195588" y="2255717"/>
            <a:ext cx="1037257" cy="934671"/>
          </a:xfrm>
          <a:prstGeom prst="bentConnector2">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连接符: 肘形 17"/>
          <p:cNvCxnSpPr>
            <a:stCxn id="8" idx="2"/>
            <a:endCxn id="16" idx="1"/>
          </p:cNvCxnSpPr>
          <p:nvPr/>
        </p:nvCxnSpPr>
        <p:spPr>
          <a:xfrm rot="16200000" flipH="1">
            <a:off x="4157385" y="4234136"/>
            <a:ext cx="1117126" cy="938134"/>
          </a:xfrm>
          <a:prstGeom prst="bentConnector2">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9" name="矩形 18"/>
          <p:cNvSpPr/>
          <p:nvPr/>
        </p:nvSpPr>
        <p:spPr>
          <a:xfrm>
            <a:off x="10377391" y="3290209"/>
            <a:ext cx="1560609" cy="902960"/>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solidFill>
                <a:latin typeface="黑体" panose="02010609060101010101" pitchFamily="49" charset="-122"/>
                <a:ea typeface="黑体" panose="02010609060101010101" pitchFamily="49" charset="-122"/>
              </a:rPr>
              <a:t>大数据可视化</a:t>
            </a:r>
          </a:p>
        </p:txBody>
      </p:sp>
      <p:cxnSp>
        <p:nvCxnSpPr>
          <p:cNvPr id="20" name="连接符: 肘形 19"/>
          <p:cNvCxnSpPr>
            <a:stCxn id="10" idx="3"/>
            <a:endCxn id="19" idx="0"/>
          </p:cNvCxnSpPr>
          <p:nvPr/>
        </p:nvCxnSpPr>
        <p:spPr>
          <a:xfrm>
            <a:off x="9824720" y="2204423"/>
            <a:ext cx="1332976" cy="1085786"/>
          </a:xfrm>
          <a:prstGeom prst="bentConnector2">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连接符: 肘形 20"/>
          <p:cNvCxnSpPr>
            <a:stCxn id="16" idx="3"/>
            <a:endCxn id="19" idx="2"/>
          </p:cNvCxnSpPr>
          <p:nvPr/>
        </p:nvCxnSpPr>
        <p:spPr>
          <a:xfrm flipV="1">
            <a:off x="9824720" y="4193169"/>
            <a:ext cx="1332976" cy="1068597"/>
          </a:xfrm>
          <a:prstGeom prst="bentConnector2">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2" name="矩形 21"/>
          <p:cNvSpPr/>
          <p:nvPr/>
        </p:nvSpPr>
        <p:spPr>
          <a:xfrm>
            <a:off x="3634514" y="3502888"/>
            <a:ext cx="1218603" cy="338554"/>
          </a:xfrm>
          <a:prstGeom prst="rect">
            <a:avLst/>
          </a:prstGeom>
        </p:spPr>
        <p:txBody>
          <a:bodyPr wrap="none">
            <a:spAutoFit/>
          </a:bodyPr>
          <a:lstStyle/>
          <a:p>
            <a:r>
              <a:rPr lang="zh-CN" altLang="en-US" sz="1600" b="1" dirty="0">
                <a:latin typeface="黑体" panose="02010609060101010101" pitchFamily="49" charset="-122"/>
                <a:ea typeface="黑体" panose="02010609060101010101" pitchFamily="49" charset="-122"/>
              </a:rPr>
              <a:t>大数据存储</a:t>
            </a:r>
            <a:endParaRPr lang="zh-CN" altLang="en-US" sz="1600" dirty="0"/>
          </a:p>
        </p:txBody>
      </p:sp>
      <p:cxnSp>
        <p:nvCxnSpPr>
          <p:cNvPr id="23" name="直接箭头连接符 22"/>
          <p:cNvCxnSpPr>
            <a:endCxn id="11" idx="0"/>
          </p:cNvCxnSpPr>
          <p:nvPr/>
        </p:nvCxnSpPr>
        <p:spPr>
          <a:xfrm flipH="1">
            <a:off x="5698707" y="1859280"/>
            <a:ext cx="1799373" cy="401975"/>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a:endCxn id="12" idx="0"/>
          </p:cNvCxnSpPr>
          <p:nvPr/>
        </p:nvCxnSpPr>
        <p:spPr>
          <a:xfrm flipH="1">
            <a:off x="6728679" y="1859280"/>
            <a:ext cx="769401" cy="401975"/>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p:cNvCxnSpPr/>
          <p:nvPr/>
        </p:nvCxnSpPr>
        <p:spPr>
          <a:xfrm>
            <a:off x="7498080" y="1859280"/>
            <a:ext cx="558800" cy="421798"/>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p:cNvCxnSpPr>
            <a:endCxn id="14" idx="0"/>
          </p:cNvCxnSpPr>
          <p:nvPr/>
        </p:nvCxnSpPr>
        <p:spPr>
          <a:xfrm>
            <a:off x="7498080" y="1859280"/>
            <a:ext cx="1676983" cy="392566"/>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pic>
        <p:nvPicPr>
          <p:cNvPr id="27" name="图片 26"/>
          <p:cNvPicPr>
            <a:picLocks noChangeAspect="1"/>
          </p:cNvPicPr>
          <p:nvPr/>
        </p:nvPicPr>
        <p:blipFill>
          <a:blip r:embed="rId2"/>
          <a:stretch>
            <a:fillRect/>
          </a:stretch>
        </p:blipFill>
        <p:spPr>
          <a:xfrm>
            <a:off x="6425334" y="5060944"/>
            <a:ext cx="438150" cy="904875"/>
          </a:xfrm>
          <a:prstGeom prst="rect">
            <a:avLst/>
          </a:prstGeom>
          <a:ln>
            <a:noFill/>
          </a:ln>
        </p:spPr>
      </p:pic>
      <p:sp>
        <p:nvSpPr>
          <p:cNvPr id="28" name="椭圆 27"/>
          <p:cNvSpPr/>
          <p:nvPr/>
        </p:nvSpPr>
        <p:spPr>
          <a:xfrm>
            <a:off x="8180587" y="4889505"/>
            <a:ext cx="332966" cy="342878"/>
          </a:xfrm>
          <a:prstGeom prst="ellipse">
            <a:avLst/>
          </a:prstGeom>
          <a:solidFill>
            <a:srgbClr val="9A000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p:cNvSpPr/>
          <p:nvPr/>
        </p:nvSpPr>
        <p:spPr>
          <a:xfrm>
            <a:off x="8186912" y="5261766"/>
            <a:ext cx="332966" cy="342878"/>
          </a:xfrm>
          <a:prstGeom prst="ellipse">
            <a:avLst/>
          </a:prstGeom>
          <a:solidFill>
            <a:srgbClr val="9A000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p:cNvSpPr/>
          <p:nvPr/>
        </p:nvSpPr>
        <p:spPr>
          <a:xfrm>
            <a:off x="8191620" y="5634027"/>
            <a:ext cx="332966" cy="342878"/>
          </a:xfrm>
          <a:prstGeom prst="ellipse">
            <a:avLst/>
          </a:prstGeom>
          <a:solidFill>
            <a:srgbClr val="9A00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文本框 30"/>
          <p:cNvSpPr txBox="1"/>
          <p:nvPr/>
        </p:nvSpPr>
        <p:spPr>
          <a:xfrm>
            <a:off x="5252722" y="5344104"/>
            <a:ext cx="1512876" cy="338554"/>
          </a:xfrm>
          <a:prstGeom prst="rect">
            <a:avLst/>
          </a:prstGeom>
          <a:noFill/>
        </p:spPr>
        <p:txBody>
          <a:bodyPr wrap="square" rtlCol="0">
            <a:spAutoFit/>
          </a:bodyPr>
          <a:lstStyle/>
          <a:p>
            <a:pPr algn="ctr"/>
            <a:r>
              <a:rPr lang="zh-CN" altLang="en-US" sz="1600" dirty="0">
                <a:latin typeface="黑体" panose="02010609060101010101" pitchFamily="49" charset="-122"/>
                <a:ea typeface="黑体" panose="02010609060101010101" pitchFamily="49" charset="-122"/>
                <a:cs typeface="+mn-ea"/>
                <a:sym typeface="Arial" panose="020B0604020202020204" pitchFamily="34" charset="0"/>
              </a:rPr>
              <a:t>用户</a:t>
            </a:r>
          </a:p>
        </p:txBody>
      </p:sp>
      <p:cxnSp>
        <p:nvCxnSpPr>
          <p:cNvPr id="32" name="直接箭头连接符 31"/>
          <p:cNvCxnSpPr/>
          <p:nvPr/>
        </p:nvCxnSpPr>
        <p:spPr>
          <a:xfrm flipH="1">
            <a:off x="7028121" y="5060944"/>
            <a:ext cx="1028759" cy="0"/>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p:cNvCxnSpPr/>
          <p:nvPr/>
        </p:nvCxnSpPr>
        <p:spPr>
          <a:xfrm flipH="1">
            <a:off x="7028120" y="5261766"/>
            <a:ext cx="1028759" cy="0"/>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33"/>
          <p:cNvCxnSpPr/>
          <p:nvPr/>
        </p:nvCxnSpPr>
        <p:spPr>
          <a:xfrm flipH="1">
            <a:off x="7028120" y="5463114"/>
            <a:ext cx="1028759" cy="0"/>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p:nvPr/>
        </p:nvCxnSpPr>
        <p:spPr>
          <a:xfrm flipH="1">
            <a:off x="7034519" y="5847998"/>
            <a:ext cx="1028759" cy="0"/>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35"/>
          <p:cNvCxnSpPr/>
          <p:nvPr/>
        </p:nvCxnSpPr>
        <p:spPr>
          <a:xfrm flipH="1">
            <a:off x="7038752" y="5651289"/>
            <a:ext cx="1028759" cy="0"/>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7" name="文本框 36"/>
          <p:cNvSpPr txBox="1"/>
          <p:nvPr/>
        </p:nvSpPr>
        <p:spPr>
          <a:xfrm>
            <a:off x="7911548" y="4883816"/>
            <a:ext cx="2188486" cy="338554"/>
          </a:xfrm>
          <a:prstGeom prst="rect">
            <a:avLst/>
          </a:prstGeom>
          <a:noFill/>
        </p:spPr>
        <p:txBody>
          <a:bodyPr wrap="square" rtlCol="0">
            <a:spAutoFit/>
          </a:bodyPr>
          <a:lstStyle/>
          <a:p>
            <a:pPr algn="ct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Song 1</a:t>
            </a:r>
            <a:endParaRPr lang="zh-CN" altLang="en-US" sz="16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38" name="文本框 37"/>
          <p:cNvSpPr txBox="1"/>
          <p:nvPr/>
        </p:nvSpPr>
        <p:spPr>
          <a:xfrm>
            <a:off x="7914475" y="5268042"/>
            <a:ext cx="2188486" cy="338554"/>
          </a:xfrm>
          <a:prstGeom prst="rect">
            <a:avLst/>
          </a:prstGeom>
          <a:noFill/>
        </p:spPr>
        <p:txBody>
          <a:bodyPr wrap="square" rtlCol="0">
            <a:spAutoFit/>
          </a:bodyPr>
          <a:lstStyle/>
          <a:p>
            <a:pPr algn="ct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Song 2</a:t>
            </a:r>
            <a:endParaRPr lang="zh-CN" altLang="en-US" sz="16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39" name="文本框 38"/>
          <p:cNvSpPr txBox="1"/>
          <p:nvPr/>
        </p:nvSpPr>
        <p:spPr>
          <a:xfrm>
            <a:off x="7911548" y="5640303"/>
            <a:ext cx="2188486" cy="338554"/>
          </a:xfrm>
          <a:prstGeom prst="rect">
            <a:avLst/>
          </a:prstGeom>
          <a:noFill/>
        </p:spPr>
        <p:txBody>
          <a:bodyPr wrap="square" rtlCol="0">
            <a:spAutoFit/>
          </a:bodyPr>
          <a:lstStyle/>
          <a:p>
            <a:pPr algn="ct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Song 3</a:t>
            </a:r>
            <a:endParaRPr lang="zh-CN" altLang="en-US" sz="16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4"/>
          </p:nvPr>
        </p:nvSpPr>
        <p:spPr/>
        <p:txBody>
          <a:bodyPr/>
          <a:lstStyle/>
          <a:p>
            <a:r>
              <a:rPr lang="en-US" altLang="zh-CN"/>
              <a:t>&lt; </a:t>
            </a:r>
            <a:fld id="{A548B57D-AE10-4CF7-A9DF-59FEFA91B28E}" type="slidenum">
              <a:rPr lang="zh-CN" altLang="en-US" smtClean="0"/>
              <a:t>7</a:t>
            </a:fld>
            <a:r>
              <a:rPr lang="zh-CN" altLang="en-US"/>
              <a:t> </a:t>
            </a:r>
            <a:r>
              <a:rPr lang="en-US" altLang="zh-CN"/>
              <a:t>&gt;</a:t>
            </a:r>
            <a:endParaRPr lang="zh-CN" altLang="en-US" dirty="0"/>
          </a:p>
        </p:txBody>
      </p:sp>
      <p:sp>
        <p:nvSpPr>
          <p:cNvPr id="4" name="标题 7"/>
          <p:cNvSpPr txBox="1"/>
          <p:nvPr/>
        </p:nvSpPr>
        <p:spPr>
          <a:xfrm>
            <a:off x="442913" y="243569"/>
            <a:ext cx="9056851" cy="61751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sym typeface="Arial" panose="020B0604020202020204" pitchFamily="34" charset="0"/>
              </a:rPr>
              <a:t>1.2 </a:t>
            </a:r>
            <a:r>
              <a:rPr lang="zh-CN" altLang="en-US" dirty="0">
                <a:sym typeface="Arial" panose="020B0604020202020204" pitchFamily="34" charset="0"/>
              </a:rPr>
              <a:t>系统技术架构图</a:t>
            </a:r>
          </a:p>
        </p:txBody>
      </p:sp>
      <p:sp>
        <p:nvSpPr>
          <p:cNvPr id="5" name="灯片编号占位符 1"/>
          <p:cNvSpPr txBox="1"/>
          <p:nvPr/>
        </p:nvSpPr>
        <p:spPr>
          <a:xfrm>
            <a:off x="9005791" y="6394353"/>
            <a:ext cx="2743200" cy="292196"/>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lumMod val="50000"/>
                    <a:lumOff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a:sym typeface="Arial" panose="020B0604020202020204" pitchFamily="34" charset="0"/>
              </a:rPr>
              <a:t>&lt; </a:t>
            </a:r>
            <a:fld id="{A548B57D-AE10-4CF7-A9DF-59FEFA91B28E}" type="slidenum">
              <a:rPr lang="zh-CN" altLang="en-US" smtClean="0">
                <a:sym typeface="Arial" panose="020B0604020202020204" pitchFamily="34" charset="0"/>
              </a:rPr>
              <a:t>7</a:t>
            </a:fld>
            <a:r>
              <a:rPr lang="zh-CN" altLang="en-US">
                <a:sym typeface="Arial" panose="020B0604020202020204" pitchFamily="34" charset="0"/>
              </a:rPr>
              <a:t> </a:t>
            </a:r>
            <a:r>
              <a:rPr lang="en-US" altLang="zh-CN">
                <a:sym typeface="Arial" panose="020B0604020202020204" pitchFamily="34" charset="0"/>
              </a:rPr>
              <a:t>&gt;</a:t>
            </a:r>
            <a:endParaRPr lang="zh-CN" altLang="en-US" dirty="0">
              <a:sym typeface="Arial" panose="020B0604020202020204" pitchFamily="34" charset="0"/>
            </a:endParaRPr>
          </a:p>
        </p:txBody>
      </p:sp>
      <p:sp>
        <p:nvSpPr>
          <p:cNvPr id="6" name="箭头: 上 5"/>
          <p:cNvSpPr/>
          <p:nvPr/>
        </p:nvSpPr>
        <p:spPr>
          <a:xfrm rot="5400000">
            <a:off x="1449482" y="3461977"/>
            <a:ext cx="241300" cy="850893"/>
          </a:xfrm>
          <a:prstGeom prst="upArrow">
            <a:avLst/>
          </a:prstGeom>
          <a:solidFill>
            <a:srgbClr val="9A0001"/>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7" name="文本框 6"/>
          <p:cNvSpPr txBox="1"/>
          <p:nvPr/>
        </p:nvSpPr>
        <p:spPr>
          <a:xfrm>
            <a:off x="1004137" y="3428219"/>
            <a:ext cx="1005403" cy="338554"/>
          </a:xfrm>
          <a:prstGeom prst="rect">
            <a:avLst/>
          </a:prstGeom>
          <a:noFill/>
        </p:spPr>
        <p:txBody>
          <a:bodyPr wrap="none" rtlCol="0">
            <a:spAutoFit/>
          </a:bodyPr>
          <a:lstStyle/>
          <a:p>
            <a:pPr algn="ctr"/>
            <a:r>
              <a:rPr lang="zh-CN" altLang="en-US" sz="1600" b="1" dirty="0"/>
              <a:t>上传数据</a:t>
            </a:r>
          </a:p>
        </p:txBody>
      </p:sp>
      <p:pic>
        <p:nvPicPr>
          <p:cNvPr id="8" name="图形 7" descr="数据库 纯色填充"/>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42128" y="3552143"/>
            <a:ext cx="914400" cy="914400"/>
          </a:xfrm>
          <a:prstGeom prst="rect">
            <a:avLst/>
          </a:prstGeom>
        </p:spPr>
      </p:pic>
      <p:pic>
        <p:nvPicPr>
          <p:cNvPr id="9" name="图形 8" descr="数据库 纯色填充"/>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335795" y="3552143"/>
            <a:ext cx="914400" cy="914400"/>
          </a:xfrm>
          <a:prstGeom prst="rect">
            <a:avLst/>
          </a:prstGeom>
        </p:spPr>
      </p:pic>
      <p:pic>
        <p:nvPicPr>
          <p:cNvPr id="10" name="图形 9" descr="数据库 纯色填充"/>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112679" y="3552143"/>
            <a:ext cx="914400" cy="914400"/>
          </a:xfrm>
          <a:prstGeom prst="rect">
            <a:avLst/>
          </a:prstGeom>
        </p:spPr>
      </p:pic>
      <p:sp>
        <p:nvSpPr>
          <p:cNvPr id="11" name="右大括号 10"/>
          <p:cNvSpPr/>
          <p:nvPr/>
        </p:nvSpPr>
        <p:spPr>
          <a:xfrm rot="5400000">
            <a:off x="3698603" y="3704379"/>
            <a:ext cx="104297" cy="1520576"/>
          </a:xfrm>
          <a:prstGeom prst="rightBrace">
            <a:avLst/>
          </a:prstGeom>
          <a:noFill/>
          <a:ln w="28575">
            <a:solidFill>
              <a:srgbClr val="9A000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2" name="文本框 11"/>
          <p:cNvSpPr txBox="1"/>
          <p:nvPr/>
        </p:nvSpPr>
        <p:spPr>
          <a:xfrm>
            <a:off x="3396859" y="4638736"/>
            <a:ext cx="697628" cy="338554"/>
          </a:xfrm>
          <a:prstGeom prst="rect">
            <a:avLst/>
          </a:prstGeom>
          <a:noFill/>
        </p:spPr>
        <p:txBody>
          <a:bodyPr wrap="none" rtlCol="0">
            <a:spAutoFit/>
          </a:bodyPr>
          <a:lstStyle/>
          <a:p>
            <a:pPr algn="ctr"/>
            <a:r>
              <a:rPr lang="en-US" altLang="zh-CN" sz="1600" b="1" dirty="0"/>
              <a:t>HDFS</a:t>
            </a:r>
            <a:endParaRPr lang="zh-CN" altLang="en-US" sz="1600" dirty="0"/>
          </a:p>
        </p:txBody>
      </p:sp>
      <p:sp>
        <p:nvSpPr>
          <p:cNvPr id="13" name="文本框 12"/>
          <p:cNvSpPr txBox="1"/>
          <p:nvPr/>
        </p:nvSpPr>
        <p:spPr>
          <a:xfrm>
            <a:off x="-345515" y="4638736"/>
            <a:ext cx="1918745" cy="523220"/>
          </a:xfrm>
          <a:prstGeom prst="rect">
            <a:avLst/>
          </a:prstGeom>
          <a:noFill/>
        </p:spPr>
        <p:txBody>
          <a:bodyPr wrap="square" rtlCol="0">
            <a:spAutoFit/>
          </a:bodyPr>
          <a:lstStyle/>
          <a:p>
            <a:pPr algn="ctr"/>
            <a:r>
              <a:rPr lang="zh-CN" altLang="en-US" sz="1400" dirty="0">
                <a:latin typeface="楷体" panose="02010609060101010101" pitchFamily="49" charset="-122"/>
                <a:ea typeface="楷体" panose="02010609060101010101" pitchFamily="49" charset="-122"/>
              </a:rPr>
              <a:t>阿里天池</a:t>
            </a:r>
            <a:endParaRPr lang="en-US" altLang="zh-CN" sz="1400" dirty="0">
              <a:latin typeface="楷体" panose="02010609060101010101" pitchFamily="49" charset="-122"/>
              <a:ea typeface="楷体" panose="02010609060101010101" pitchFamily="49" charset="-122"/>
            </a:endParaRPr>
          </a:p>
          <a:p>
            <a:pPr algn="ctr"/>
            <a:r>
              <a:rPr lang="zh-CN" altLang="en-US" sz="1400" dirty="0">
                <a:latin typeface="楷体" panose="02010609060101010101" pitchFamily="49" charset="-122"/>
                <a:ea typeface="楷体" panose="02010609060101010101" pitchFamily="49" charset="-122"/>
              </a:rPr>
              <a:t>开源数据集</a:t>
            </a:r>
          </a:p>
        </p:txBody>
      </p:sp>
      <p:sp>
        <p:nvSpPr>
          <p:cNvPr id="14" name="箭头: 直角上 13"/>
          <p:cNvSpPr/>
          <p:nvPr/>
        </p:nvSpPr>
        <p:spPr>
          <a:xfrm rot="5400000" flipH="1">
            <a:off x="3467874" y="1335460"/>
            <a:ext cx="1503680" cy="2043319"/>
          </a:xfrm>
          <a:prstGeom prst="bentUpArrow">
            <a:avLst>
              <a:gd name="adj1" fmla="val 8262"/>
              <a:gd name="adj2" fmla="val 8760"/>
              <a:gd name="adj3" fmla="val 18047"/>
            </a:avLst>
          </a:prstGeom>
          <a:solidFill>
            <a:srgbClr val="9A0001"/>
          </a:solidFill>
          <a:ln>
            <a:solidFill>
              <a:srgbClr val="9A00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p:cNvSpPr txBox="1"/>
          <p:nvPr/>
        </p:nvSpPr>
        <p:spPr>
          <a:xfrm>
            <a:off x="3594956" y="1263809"/>
            <a:ext cx="1005403" cy="338554"/>
          </a:xfrm>
          <a:prstGeom prst="rect">
            <a:avLst/>
          </a:prstGeom>
          <a:noFill/>
        </p:spPr>
        <p:txBody>
          <a:bodyPr wrap="none" rtlCol="0">
            <a:spAutoFit/>
          </a:bodyPr>
          <a:lstStyle/>
          <a:p>
            <a:pPr algn="ctr"/>
            <a:r>
              <a:rPr lang="zh-CN" altLang="en-US" sz="1600" b="1" dirty="0"/>
              <a:t>加载数据</a:t>
            </a:r>
          </a:p>
        </p:txBody>
      </p:sp>
      <p:grpSp>
        <p:nvGrpSpPr>
          <p:cNvPr id="16" name="组合 15"/>
          <p:cNvGrpSpPr/>
          <p:nvPr/>
        </p:nvGrpSpPr>
        <p:grpSpPr>
          <a:xfrm>
            <a:off x="5181074" y="1383855"/>
            <a:ext cx="914400" cy="1339054"/>
            <a:chOff x="860012" y="1736766"/>
            <a:chExt cx="914400" cy="1339054"/>
          </a:xfrm>
        </p:grpSpPr>
        <p:pic>
          <p:nvPicPr>
            <p:cNvPr id="17" name="图形 16" descr="数据库 纯色填充"/>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60012" y="1736766"/>
              <a:ext cx="914400" cy="914400"/>
            </a:xfrm>
            <a:prstGeom prst="rect">
              <a:avLst/>
            </a:prstGeom>
          </p:spPr>
        </p:pic>
        <p:sp>
          <p:nvSpPr>
            <p:cNvPr id="18" name="文本框 17"/>
            <p:cNvSpPr txBox="1"/>
            <p:nvPr/>
          </p:nvSpPr>
          <p:spPr>
            <a:xfrm>
              <a:off x="1011144" y="2738635"/>
              <a:ext cx="612140" cy="337185"/>
            </a:xfrm>
            <a:prstGeom prst="rect">
              <a:avLst/>
            </a:prstGeom>
            <a:noFill/>
          </p:spPr>
          <p:txBody>
            <a:bodyPr wrap="none" rtlCol="0">
              <a:spAutoFit/>
            </a:bodyPr>
            <a:lstStyle/>
            <a:p>
              <a:pPr algn="ctr"/>
              <a:r>
                <a:rPr lang="en-US" altLang="zh-CN" sz="1600" b="1" dirty="0"/>
                <a:t>Hive</a:t>
              </a:r>
              <a:endParaRPr lang="zh-CN" altLang="en-US" sz="1600" b="1" dirty="0"/>
            </a:p>
          </p:txBody>
        </p:sp>
      </p:grpSp>
      <p:pic>
        <p:nvPicPr>
          <p:cNvPr id="19" name="图形 18" descr="传输 1 纯色填充"/>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676189" y="1378311"/>
            <a:ext cx="914400" cy="914400"/>
          </a:xfrm>
          <a:prstGeom prst="rect">
            <a:avLst/>
          </a:prstGeom>
        </p:spPr>
      </p:pic>
      <p:sp>
        <p:nvSpPr>
          <p:cNvPr id="20" name="文本框 19"/>
          <p:cNvSpPr txBox="1"/>
          <p:nvPr/>
        </p:nvSpPr>
        <p:spPr>
          <a:xfrm>
            <a:off x="6803194" y="2385724"/>
            <a:ext cx="787395" cy="338554"/>
          </a:xfrm>
          <a:prstGeom prst="rect">
            <a:avLst/>
          </a:prstGeom>
          <a:noFill/>
        </p:spPr>
        <p:txBody>
          <a:bodyPr wrap="none" rtlCol="0">
            <a:spAutoFit/>
          </a:bodyPr>
          <a:lstStyle/>
          <a:p>
            <a:pPr algn="ctr"/>
            <a:r>
              <a:rPr lang="en-US" altLang="zh-CN" sz="1600" b="1" dirty="0"/>
              <a:t>Sqoop</a:t>
            </a:r>
            <a:endParaRPr lang="zh-CN" altLang="en-US" sz="1600" b="1" dirty="0"/>
          </a:p>
        </p:txBody>
      </p:sp>
      <p:sp>
        <p:nvSpPr>
          <p:cNvPr id="21" name="箭头: 上 20"/>
          <p:cNvSpPr/>
          <p:nvPr/>
        </p:nvSpPr>
        <p:spPr>
          <a:xfrm rot="5400000">
            <a:off x="6193910" y="1533497"/>
            <a:ext cx="240116" cy="489138"/>
          </a:xfrm>
          <a:prstGeom prst="upArrow">
            <a:avLst/>
          </a:prstGeom>
          <a:solidFill>
            <a:srgbClr val="9A0001"/>
          </a:solidFill>
          <a:ln>
            <a:solidFill>
              <a:srgbClr val="9A0001"/>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zh-CN" altLang="en-US"/>
          </a:p>
        </p:txBody>
      </p:sp>
      <p:grpSp>
        <p:nvGrpSpPr>
          <p:cNvPr id="22" name="组合 21"/>
          <p:cNvGrpSpPr/>
          <p:nvPr/>
        </p:nvGrpSpPr>
        <p:grpSpPr>
          <a:xfrm>
            <a:off x="8226154" y="3369153"/>
            <a:ext cx="1415773" cy="1340423"/>
            <a:chOff x="609326" y="1736766"/>
            <a:chExt cx="1415773" cy="1340423"/>
          </a:xfrm>
        </p:grpSpPr>
        <p:pic>
          <p:nvPicPr>
            <p:cNvPr id="23" name="图形 22" descr="数据库 纯色填充"/>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60012" y="1736766"/>
              <a:ext cx="914400" cy="914400"/>
            </a:xfrm>
            <a:prstGeom prst="rect">
              <a:avLst/>
            </a:prstGeom>
          </p:spPr>
        </p:pic>
        <p:sp>
          <p:nvSpPr>
            <p:cNvPr id="24" name="文本框 23"/>
            <p:cNvSpPr txBox="1"/>
            <p:nvPr/>
          </p:nvSpPr>
          <p:spPr>
            <a:xfrm>
              <a:off x="609326" y="2738635"/>
              <a:ext cx="1415773" cy="338554"/>
            </a:xfrm>
            <a:prstGeom prst="rect">
              <a:avLst/>
            </a:prstGeom>
            <a:noFill/>
          </p:spPr>
          <p:txBody>
            <a:bodyPr wrap="none" rtlCol="0">
              <a:spAutoFit/>
            </a:bodyPr>
            <a:lstStyle/>
            <a:p>
              <a:pPr algn="ctr"/>
              <a:r>
                <a:rPr lang="zh-CN" altLang="en-US" sz="1600" b="1" dirty="0"/>
                <a:t>关系型数据库</a:t>
              </a:r>
              <a:endParaRPr lang="zh-CN" altLang="en-US" sz="1600" dirty="0"/>
            </a:p>
          </p:txBody>
        </p:sp>
      </p:grpSp>
      <p:sp>
        <p:nvSpPr>
          <p:cNvPr id="25" name="箭头: 直角上 24"/>
          <p:cNvSpPr/>
          <p:nvPr/>
        </p:nvSpPr>
        <p:spPr>
          <a:xfrm rot="10800000" flipH="1">
            <a:off x="7711362" y="1731220"/>
            <a:ext cx="1415773" cy="1591087"/>
          </a:xfrm>
          <a:prstGeom prst="bentUpArrow">
            <a:avLst>
              <a:gd name="adj1" fmla="val 12012"/>
              <a:gd name="adj2" fmla="val 13469"/>
              <a:gd name="adj3" fmla="val 18047"/>
            </a:avLst>
          </a:prstGeom>
          <a:solidFill>
            <a:srgbClr val="9A0001"/>
          </a:solidFill>
          <a:ln>
            <a:solidFill>
              <a:srgbClr val="9A00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箭头: 直角上 25"/>
          <p:cNvSpPr/>
          <p:nvPr/>
        </p:nvSpPr>
        <p:spPr>
          <a:xfrm rot="5400000">
            <a:off x="3429042" y="5074966"/>
            <a:ext cx="995005" cy="1168990"/>
          </a:xfrm>
          <a:prstGeom prst="bentUpArrow">
            <a:avLst>
              <a:gd name="adj1" fmla="val 11739"/>
              <a:gd name="adj2" fmla="val 13975"/>
              <a:gd name="adj3" fmla="val 18916"/>
            </a:avLst>
          </a:prstGeom>
          <a:solidFill>
            <a:srgbClr val="9A0001"/>
          </a:solidFill>
          <a:ln>
            <a:solidFill>
              <a:srgbClr val="9A00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p:nvSpPr>
        <p:spPr>
          <a:xfrm>
            <a:off x="3210772" y="6156964"/>
            <a:ext cx="1005403" cy="338554"/>
          </a:xfrm>
          <a:prstGeom prst="rect">
            <a:avLst/>
          </a:prstGeom>
          <a:noFill/>
        </p:spPr>
        <p:txBody>
          <a:bodyPr wrap="none" rtlCol="0">
            <a:spAutoFit/>
          </a:bodyPr>
          <a:lstStyle/>
          <a:p>
            <a:pPr algn="ctr"/>
            <a:r>
              <a:rPr lang="zh-CN" altLang="en-US" sz="1600" b="1" dirty="0"/>
              <a:t>传输数据</a:t>
            </a:r>
          </a:p>
        </p:txBody>
      </p:sp>
      <p:pic>
        <p:nvPicPr>
          <p:cNvPr id="28" name="图形 27" descr="服务器 轮廓"/>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539958" y="5507178"/>
            <a:ext cx="914400" cy="914400"/>
          </a:xfrm>
          <a:prstGeom prst="rect">
            <a:avLst/>
          </a:prstGeom>
        </p:spPr>
      </p:pic>
      <p:sp>
        <p:nvSpPr>
          <p:cNvPr id="29" name="文本框 28"/>
          <p:cNvSpPr txBox="1"/>
          <p:nvPr/>
        </p:nvSpPr>
        <p:spPr>
          <a:xfrm>
            <a:off x="4386438" y="6326241"/>
            <a:ext cx="1290738" cy="338554"/>
          </a:xfrm>
          <a:prstGeom prst="rect">
            <a:avLst/>
          </a:prstGeom>
          <a:noFill/>
        </p:spPr>
        <p:txBody>
          <a:bodyPr wrap="none" rtlCol="0">
            <a:spAutoFit/>
          </a:bodyPr>
          <a:lstStyle/>
          <a:p>
            <a:pPr algn="ctr"/>
            <a:r>
              <a:rPr lang="en-US" altLang="zh-CN" sz="1600" b="1" dirty="0"/>
              <a:t>MapReduce</a:t>
            </a:r>
            <a:endParaRPr lang="zh-CN" altLang="en-US" sz="1600" b="1" dirty="0"/>
          </a:p>
        </p:txBody>
      </p:sp>
      <p:sp>
        <p:nvSpPr>
          <p:cNvPr id="30" name="箭头: 直角上 29"/>
          <p:cNvSpPr/>
          <p:nvPr/>
        </p:nvSpPr>
        <p:spPr>
          <a:xfrm rot="10800000" flipH="1" flipV="1">
            <a:off x="8801263" y="4776246"/>
            <a:ext cx="589977" cy="755009"/>
          </a:xfrm>
          <a:prstGeom prst="bentUpArrow">
            <a:avLst>
              <a:gd name="adj1" fmla="val 21526"/>
              <a:gd name="adj2" fmla="val 27916"/>
              <a:gd name="adj3" fmla="val 18047"/>
            </a:avLst>
          </a:prstGeom>
          <a:solidFill>
            <a:srgbClr val="9A0001"/>
          </a:solidFill>
          <a:ln>
            <a:solidFill>
              <a:srgbClr val="9A00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1" name="图形 30" descr="上升趋势条形图 纯色填充"/>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1077489" y="3488978"/>
            <a:ext cx="914400" cy="914400"/>
          </a:xfrm>
          <a:prstGeom prst="rect">
            <a:avLst/>
          </a:prstGeom>
        </p:spPr>
      </p:pic>
      <p:sp>
        <p:nvSpPr>
          <p:cNvPr id="32" name="箭头: 上 31"/>
          <p:cNvSpPr/>
          <p:nvPr/>
        </p:nvSpPr>
        <p:spPr>
          <a:xfrm rot="5400000">
            <a:off x="10113716" y="3545501"/>
            <a:ext cx="241300" cy="850893"/>
          </a:xfrm>
          <a:prstGeom prst="upArrow">
            <a:avLst/>
          </a:prstGeom>
          <a:solidFill>
            <a:srgbClr val="9A0001"/>
          </a:solidFill>
          <a:ln>
            <a:solidFill>
              <a:srgbClr val="9A0001"/>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33" name="文本框 32"/>
          <p:cNvSpPr txBox="1"/>
          <p:nvPr/>
        </p:nvSpPr>
        <p:spPr>
          <a:xfrm>
            <a:off x="9762478" y="3278785"/>
            <a:ext cx="800219" cy="584775"/>
          </a:xfrm>
          <a:prstGeom prst="rect">
            <a:avLst/>
          </a:prstGeom>
          <a:noFill/>
        </p:spPr>
        <p:txBody>
          <a:bodyPr wrap="none" rtlCol="0">
            <a:spAutoFit/>
          </a:bodyPr>
          <a:lstStyle/>
          <a:p>
            <a:pPr algn="ctr"/>
            <a:r>
              <a:rPr lang="zh-CN" altLang="en-US" sz="1600" b="1" dirty="0"/>
              <a:t>结果</a:t>
            </a:r>
            <a:endParaRPr lang="en-US" altLang="zh-CN" sz="1600" b="1" dirty="0"/>
          </a:p>
          <a:p>
            <a:pPr algn="ctr"/>
            <a:r>
              <a:rPr lang="zh-CN" altLang="en-US" sz="1600" b="1" dirty="0"/>
              <a:t>可视化</a:t>
            </a:r>
            <a:endParaRPr lang="zh-CN" altLang="en-US" sz="1600" dirty="0"/>
          </a:p>
        </p:txBody>
      </p:sp>
      <p:sp>
        <p:nvSpPr>
          <p:cNvPr id="34" name="矩形 33"/>
          <p:cNvSpPr/>
          <p:nvPr/>
        </p:nvSpPr>
        <p:spPr>
          <a:xfrm>
            <a:off x="2019472" y="3196430"/>
            <a:ext cx="3161602" cy="1739308"/>
          </a:xfrm>
          <a:prstGeom prst="rect">
            <a:avLst/>
          </a:prstGeom>
          <a:noFill/>
          <a:ln w="38100">
            <a:solidFill>
              <a:srgbClr val="9A00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solidFill>
              <a:latin typeface="黑体" panose="02010609060101010101" pitchFamily="49" charset="-122"/>
              <a:ea typeface="黑体" panose="02010609060101010101" pitchFamily="49" charset="-122"/>
            </a:endParaRPr>
          </a:p>
        </p:txBody>
      </p:sp>
      <p:sp>
        <p:nvSpPr>
          <p:cNvPr id="35" name="矩形 34"/>
          <p:cNvSpPr/>
          <p:nvPr/>
        </p:nvSpPr>
        <p:spPr>
          <a:xfrm>
            <a:off x="2083592" y="3268804"/>
            <a:ext cx="1210588" cy="338554"/>
          </a:xfrm>
          <a:prstGeom prst="rect">
            <a:avLst/>
          </a:prstGeom>
        </p:spPr>
        <p:txBody>
          <a:bodyPr wrap="none">
            <a:spAutoFit/>
          </a:bodyPr>
          <a:lstStyle/>
          <a:p>
            <a:pPr algn="ctr"/>
            <a:r>
              <a:rPr lang="zh-CN" altLang="en-US" sz="1600" b="1" dirty="0">
                <a:latin typeface="黑体" panose="02010609060101010101" pitchFamily="49" charset="-122"/>
                <a:ea typeface="黑体" panose="02010609060101010101" pitchFamily="49" charset="-122"/>
              </a:rPr>
              <a:t>大数据存储</a:t>
            </a:r>
            <a:endParaRPr lang="en-US" altLang="zh-CN" sz="1600" b="1" dirty="0">
              <a:latin typeface="黑体" panose="02010609060101010101" pitchFamily="49" charset="-122"/>
              <a:ea typeface="黑体" panose="02010609060101010101" pitchFamily="49" charset="-122"/>
            </a:endParaRPr>
          </a:p>
        </p:txBody>
      </p:sp>
      <p:sp>
        <p:nvSpPr>
          <p:cNvPr id="36" name="矩形 35"/>
          <p:cNvSpPr/>
          <p:nvPr/>
        </p:nvSpPr>
        <p:spPr>
          <a:xfrm>
            <a:off x="4626020" y="682505"/>
            <a:ext cx="3278459" cy="2106268"/>
          </a:xfrm>
          <a:prstGeom prst="rect">
            <a:avLst/>
          </a:prstGeom>
          <a:noFill/>
          <a:ln w="38100">
            <a:solidFill>
              <a:srgbClr val="9A00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solidFill>
              <a:latin typeface="黑体" panose="02010609060101010101" pitchFamily="49" charset="-122"/>
              <a:ea typeface="黑体" panose="02010609060101010101" pitchFamily="49" charset="-122"/>
            </a:endParaRPr>
          </a:p>
        </p:txBody>
      </p:sp>
      <p:sp>
        <p:nvSpPr>
          <p:cNvPr id="37" name="矩形 36"/>
          <p:cNvSpPr/>
          <p:nvPr/>
        </p:nvSpPr>
        <p:spPr>
          <a:xfrm>
            <a:off x="4686454" y="746512"/>
            <a:ext cx="1218603" cy="338554"/>
          </a:xfrm>
          <a:prstGeom prst="rect">
            <a:avLst/>
          </a:prstGeom>
        </p:spPr>
        <p:txBody>
          <a:bodyPr wrap="none">
            <a:spAutoFit/>
          </a:bodyPr>
          <a:lstStyle/>
          <a:p>
            <a:pPr algn="ctr"/>
            <a:r>
              <a:rPr lang="zh-CN" altLang="en-US" sz="1600" b="1" dirty="0">
                <a:latin typeface="黑体" panose="02010609060101010101" pitchFamily="49" charset="-122"/>
                <a:ea typeface="黑体" panose="02010609060101010101" pitchFamily="49" charset="-122"/>
              </a:rPr>
              <a:t>大数据分析</a:t>
            </a:r>
            <a:endParaRPr lang="en-US" altLang="zh-CN" sz="1600" b="1" dirty="0">
              <a:latin typeface="黑体" panose="02010609060101010101" pitchFamily="49" charset="-122"/>
              <a:ea typeface="黑体" panose="02010609060101010101" pitchFamily="49" charset="-122"/>
            </a:endParaRPr>
          </a:p>
        </p:txBody>
      </p:sp>
      <p:sp>
        <p:nvSpPr>
          <p:cNvPr id="38" name="矩形 37"/>
          <p:cNvSpPr/>
          <p:nvPr/>
        </p:nvSpPr>
        <p:spPr>
          <a:xfrm>
            <a:off x="4216175" y="5059621"/>
            <a:ext cx="4745728" cy="1673286"/>
          </a:xfrm>
          <a:prstGeom prst="rect">
            <a:avLst/>
          </a:prstGeom>
          <a:noFill/>
          <a:ln w="38100">
            <a:solidFill>
              <a:srgbClr val="9A00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solidFill>
              <a:latin typeface="黑体" panose="02010609060101010101" pitchFamily="49" charset="-122"/>
              <a:ea typeface="黑体" panose="02010609060101010101" pitchFamily="49" charset="-122"/>
            </a:endParaRPr>
          </a:p>
        </p:txBody>
      </p:sp>
      <p:sp>
        <p:nvSpPr>
          <p:cNvPr id="39" name="矩形 38"/>
          <p:cNvSpPr/>
          <p:nvPr/>
        </p:nvSpPr>
        <p:spPr>
          <a:xfrm>
            <a:off x="4309823" y="5163963"/>
            <a:ext cx="1218602" cy="338554"/>
          </a:xfrm>
          <a:prstGeom prst="rect">
            <a:avLst/>
          </a:prstGeom>
        </p:spPr>
        <p:txBody>
          <a:bodyPr wrap="none">
            <a:spAutoFit/>
          </a:bodyPr>
          <a:lstStyle/>
          <a:p>
            <a:pPr algn="ctr"/>
            <a:r>
              <a:rPr lang="zh-CN" altLang="en-US" sz="1600" b="1" dirty="0">
                <a:latin typeface="黑体" panose="02010609060101010101" pitchFamily="49" charset="-122"/>
                <a:ea typeface="黑体" panose="02010609060101010101" pitchFamily="49" charset="-122"/>
              </a:rPr>
              <a:t>大数据推荐</a:t>
            </a:r>
            <a:endParaRPr lang="en-US" altLang="zh-CN" sz="1600" b="1" dirty="0">
              <a:latin typeface="黑体" panose="02010609060101010101" pitchFamily="49" charset="-122"/>
              <a:ea typeface="黑体" panose="02010609060101010101" pitchFamily="49" charset="-122"/>
            </a:endParaRPr>
          </a:p>
        </p:txBody>
      </p:sp>
      <p:sp>
        <p:nvSpPr>
          <p:cNvPr id="40" name="矩形 39"/>
          <p:cNvSpPr/>
          <p:nvPr/>
        </p:nvSpPr>
        <p:spPr>
          <a:xfrm>
            <a:off x="9613998" y="2604588"/>
            <a:ext cx="2497133" cy="2240863"/>
          </a:xfrm>
          <a:prstGeom prst="rect">
            <a:avLst/>
          </a:prstGeom>
          <a:noFill/>
          <a:ln w="38100">
            <a:solidFill>
              <a:srgbClr val="9A00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solidFill>
              <a:latin typeface="黑体" panose="02010609060101010101" pitchFamily="49" charset="-122"/>
              <a:ea typeface="黑体" panose="02010609060101010101" pitchFamily="49" charset="-122"/>
            </a:endParaRPr>
          </a:p>
        </p:txBody>
      </p:sp>
      <p:sp>
        <p:nvSpPr>
          <p:cNvPr id="41" name="矩形 40"/>
          <p:cNvSpPr/>
          <p:nvPr/>
        </p:nvSpPr>
        <p:spPr>
          <a:xfrm>
            <a:off x="9579272" y="2666066"/>
            <a:ext cx="1425390" cy="338554"/>
          </a:xfrm>
          <a:prstGeom prst="rect">
            <a:avLst/>
          </a:prstGeom>
        </p:spPr>
        <p:txBody>
          <a:bodyPr wrap="none">
            <a:spAutoFit/>
          </a:bodyPr>
          <a:lstStyle/>
          <a:p>
            <a:pPr algn="ctr"/>
            <a:r>
              <a:rPr lang="zh-CN" altLang="en-US" sz="1600" b="1" dirty="0">
                <a:latin typeface="黑体" panose="02010609060101010101" pitchFamily="49" charset="-122"/>
                <a:ea typeface="黑体" panose="02010609060101010101" pitchFamily="49" charset="-122"/>
              </a:rPr>
              <a:t>大数据可视化</a:t>
            </a:r>
            <a:endParaRPr lang="en-US" altLang="zh-CN" sz="1600" b="1" dirty="0">
              <a:latin typeface="黑体" panose="02010609060101010101" pitchFamily="49" charset="-122"/>
              <a:ea typeface="黑体" panose="02010609060101010101" pitchFamily="49" charset="-122"/>
            </a:endParaRPr>
          </a:p>
        </p:txBody>
      </p:sp>
      <p:pic>
        <p:nvPicPr>
          <p:cNvPr id="42" name="图片 41"/>
          <p:cNvPicPr>
            <a:picLocks noChangeAspect="1"/>
          </p:cNvPicPr>
          <p:nvPr/>
        </p:nvPicPr>
        <p:blipFill>
          <a:blip r:embed="rId10"/>
          <a:stretch>
            <a:fillRect/>
          </a:stretch>
        </p:blipFill>
        <p:spPr>
          <a:xfrm>
            <a:off x="137074" y="3416415"/>
            <a:ext cx="896232" cy="896232"/>
          </a:xfrm>
          <a:prstGeom prst="rect">
            <a:avLst/>
          </a:prstGeom>
        </p:spPr>
      </p:pic>
      <p:sp>
        <p:nvSpPr>
          <p:cNvPr id="43" name="文本框 42"/>
          <p:cNvSpPr txBox="1"/>
          <p:nvPr/>
        </p:nvSpPr>
        <p:spPr>
          <a:xfrm>
            <a:off x="292003" y="4273836"/>
            <a:ext cx="583814" cy="338554"/>
          </a:xfrm>
          <a:prstGeom prst="rect">
            <a:avLst/>
          </a:prstGeom>
          <a:noFill/>
        </p:spPr>
        <p:txBody>
          <a:bodyPr wrap="none" rtlCol="0">
            <a:spAutoFit/>
          </a:bodyPr>
          <a:lstStyle/>
          <a:p>
            <a:pPr algn="ctr"/>
            <a:r>
              <a:rPr lang="en-US" altLang="zh-CN" sz="1600" b="1" dirty="0"/>
              <a:t>.csv</a:t>
            </a:r>
            <a:endParaRPr lang="zh-CN" altLang="en-US" sz="1600" dirty="0"/>
          </a:p>
        </p:txBody>
      </p:sp>
      <p:sp>
        <p:nvSpPr>
          <p:cNvPr id="44" name="矩形: 圆角 43"/>
          <p:cNvSpPr/>
          <p:nvPr/>
        </p:nvSpPr>
        <p:spPr>
          <a:xfrm>
            <a:off x="5648510" y="5242693"/>
            <a:ext cx="3096762" cy="635617"/>
          </a:xfrm>
          <a:prstGeom prst="roundRect">
            <a:avLst/>
          </a:prstGeom>
          <a:noFill/>
          <a:ln>
            <a:solidFill>
              <a:srgbClr val="9A00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solidFill>
                  <a:schemeClr val="tx1"/>
                </a:solidFill>
                <a:latin typeface="Times New Roman" panose="02020603050405020304" pitchFamily="18" charset="0"/>
                <a:ea typeface="黑体" panose="02010609060101010101" pitchFamily="49" charset="-122"/>
              </a:rPr>
              <a:t>Mahout</a:t>
            </a:r>
            <a:r>
              <a:rPr lang="zh-CN" altLang="en-US" sz="1200" b="1" dirty="0">
                <a:solidFill>
                  <a:schemeClr val="tx1"/>
                </a:solidFill>
                <a:latin typeface="Times New Roman" panose="02020603050405020304" pitchFamily="18" charset="0"/>
                <a:ea typeface="黑体" panose="02010609060101010101" pitchFamily="49" charset="-122"/>
              </a:rPr>
              <a:t>分布式算法</a:t>
            </a:r>
            <a:endParaRPr lang="en-US" altLang="zh-CN" sz="1200" b="1" dirty="0">
              <a:solidFill>
                <a:schemeClr val="tx1"/>
              </a:solidFill>
              <a:latin typeface="Times New Roman" panose="02020603050405020304" pitchFamily="18" charset="0"/>
              <a:ea typeface="黑体" panose="02010609060101010101" pitchFamily="49" charset="-122"/>
            </a:endParaRPr>
          </a:p>
          <a:p>
            <a:pPr algn="ctr"/>
            <a:r>
              <a:rPr lang="en-US" altLang="zh-CN" sz="1200" dirty="0" err="1">
                <a:solidFill>
                  <a:schemeClr val="tx1"/>
                </a:solidFill>
                <a:latin typeface="Times New Roman" panose="02020603050405020304" pitchFamily="18" charset="0"/>
                <a:ea typeface="黑体" panose="02010609060101010101" pitchFamily="49" charset="-122"/>
              </a:rPr>
              <a:t>UserCF</a:t>
            </a:r>
            <a:r>
              <a:rPr lang="zh-CN" altLang="en-US" sz="1200" dirty="0">
                <a:solidFill>
                  <a:schemeClr val="tx1"/>
                </a:solidFill>
                <a:latin typeface="Times New Roman" panose="02020603050405020304" pitchFamily="18" charset="0"/>
                <a:ea typeface="黑体" panose="02010609060101010101" pitchFamily="49" charset="-122"/>
              </a:rPr>
              <a:t>、</a:t>
            </a:r>
            <a:r>
              <a:rPr lang="en-US" altLang="zh-CN" sz="1200" dirty="0" err="1">
                <a:solidFill>
                  <a:schemeClr val="tx1"/>
                </a:solidFill>
                <a:latin typeface="Times New Roman" panose="02020603050405020304" pitchFamily="18" charset="0"/>
                <a:ea typeface="黑体" panose="02010609060101010101" pitchFamily="49" charset="-122"/>
              </a:rPr>
              <a:t>ItemCF</a:t>
            </a:r>
            <a:r>
              <a:rPr lang="zh-CN" altLang="en-US" sz="1200" dirty="0">
                <a:solidFill>
                  <a:schemeClr val="tx1"/>
                </a:solidFill>
                <a:latin typeface="Times New Roman" panose="02020603050405020304" pitchFamily="18" charset="0"/>
                <a:ea typeface="黑体" panose="02010609060101010101" pitchFamily="49" charset="-122"/>
              </a:rPr>
              <a:t>、</a:t>
            </a:r>
            <a:r>
              <a:rPr lang="en-US" altLang="zh-CN" sz="1200" dirty="0" err="1">
                <a:solidFill>
                  <a:schemeClr val="tx1"/>
                </a:solidFill>
                <a:latin typeface="Times New Roman" panose="02020603050405020304" pitchFamily="18" charset="0"/>
                <a:ea typeface="黑体" panose="02010609060101010101" pitchFamily="49" charset="-122"/>
              </a:rPr>
              <a:t>SlopeOne</a:t>
            </a:r>
            <a:r>
              <a:rPr lang="zh-CN" altLang="en-US" sz="1200" dirty="0">
                <a:solidFill>
                  <a:schemeClr val="tx1"/>
                </a:solidFill>
                <a:latin typeface="Times New Roman" panose="02020603050405020304" pitchFamily="18" charset="0"/>
                <a:ea typeface="黑体" panose="02010609060101010101" pitchFamily="49" charset="-122"/>
              </a:rPr>
              <a:t>、</a:t>
            </a:r>
            <a:r>
              <a:rPr lang="en-US" altLang="zh-CN" sz="1200" dirty="0">
                <a:solidFill>
                  <a:schemeClr val="tx1"/>
                </a:solidFill>
                <a:latin typeface="Times New Roman" panose="02020603050405020304" pitchFamily="18" charset="0"/>
                <a:ea typeface="黑体" panose="02010609060101010101" pitchFamily="49" charset="-122"/>
              </a:rPr>
              <a:t>KNN</a:t>
            </a:r>
            <a:r>
              <a:rPr lang="zh-CN" altLang="en-US" sz="1200" dirty="0">
                <a:solidFill>
                  <a:schemeClr val="tx1"/>
                </a:solidFill>
                <a:latin typeface="Times New Roman" panose="02020603050405020304" pitchFamily="18" charset="0"/>
                <a:ea typeface="黑体" panose="02010609060101010101" pitchFamily="49" charset="-122"/>
              </a:rPr>
              <a:t>、</a:t>
            </a:r>
            <a:r>
              <a:rPr lang="en-US" altLang="zh-CN" sz="1200" dirty="0">
                <a:solidFill>
                  <a:schemeClr val="tx1"/>
                </a:solidFill>
                <a:latin typeface="Times New Roman" panose="02020603050405020304" pitchFamily="18" charset="0"/>
                <a:ea typeface="黑体" panose="02010609060101010101" pitchFamily="49" charset="-122"/>
              </a:rPr>
              <a:t>SVD</a:t>
            </a:r>
            <a:endParaRPr lang="zh-CN" altLang="en-US" sz="1200" dirty="0">
              <a:solidFill>
                <a:schemeClr val="tx1"/>
              </a:solidFill>
              <a:latin typeface="Times New Roman" panose="02020603050405020304" pitchFamily="18" charset="0"/>
              <a:ea typeface="黑体" panose="02010609060101010101" pitchFamily="49" charset="-122"/>
            </a:endParaRPr>
          </a:p>
        </p:txBody>
      </p:sp>
      <p:sp>
        <p:nvSpPr>
          <p:cNvPr id="45" name="矩形: 圆角 44"/>
          <p:cNvSpPr/>
          <p:nvPr/>
        </p:nvSpPr>
        <p:spPr>
          <a:xfrm>
            <a:off x="5677176" y="6008432"/>
            <a:ext cx="3068096" cy="635617"/>
          </a:xfrm>
          <a:prstGeom prst="roundRect">
            <a:avLst/>
          </a:prstGeom>
          <a:noFill/>
          <a:ln>
            <a:solidFill>
              <a:srgbClr val="9A00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latin typeface="黑体" panose="02010609060101010101" pitchFamily="49" charset="-122"/>
                <a:ea typeface="黑体" panose="02010609060101010101" pitchFamily="49" charset="-122"/>
              </a:rPr>
              <a:t>Spark</a:t>
            </a:r>
            <a:r>
              <a:rPr lang="zh-CN" altLang="en-US" sz="1200" dirty="0">
                <a:solidFill>
                  <a:schemeClr val="tx1"/>
                </a:solidFill>
                <a:latin typeface="黑体" panose="02010609060101010101" pitchFamily="49" charset="-122"/>
                <a:ea typeface="黑体" panose="02010609060101010101" pitchFamily="49" charset="-122"/>
              </a:rPr>
              <a:t> </a:t>
            </a:r>
            <a:r>
              <a:rPr lang="en-US" altLang="zh-CN" sz="1200" dirty="0">
                <a:solidFill>
                  <a:schemeClr val="tx1"/>
                </a:solidFill>
                <a:latin typeface="黑体" panose="02010609060101010101" pitchFamily="49" charset="-122"/>
                <a:ea typeface="黑体" panose="02010609060101010101" pitchFamily="49" charset="-122"/>
              </a:rPr>
              <a:t>ALS</a:t>
            </a:r>
            <a:r>
              <a:rPr lang="zh-CN" altLang="en-US" sz="1200" dirty="0">
                <a:solidFill>
                  <a:schemeClr val="tx1"/>
                </a:solidFill>
                <a:latin typeface="黑体" panose="02010609060101010101" pitchFamily="49" charset="-122"/>
                <a:ea typeface="黑体" panose="02010609060101010101" pitchFamily="49" charset="-122"/>
              </a:rPr>
              <a:t>算法、图随机游走、序列</a:t>
            </a:r>
            <a:r>
              <a:rPr lang="en-US" altLang="zh-CN" sz="1200" dirty="0">
                <a:solidFill>
                  <a:schemeClr val="tx1"/>
                </a:solidFill>
                <a:latin typeface="黑体" panose="02010609060101010101" pitchFamily="49" charset="-122"/>
                <a:ea typeface="黑体" panose="02010609060101010101" pitchFamily="49" charset="-122"/>
              </a:rPr>
              <a:t>STAMP</a:t>
            </a:r>
            <a:endParaRPr lang="zh-CN" altLang="en-US" sz="1200" dirty="0">
              <a:solidFill>
                <a:schemeClr val="tx1"/>
              </a:solidFill>
              <a:latin typeface="黑体" panose="02010609060101010101" pitchFamily="49" charset="-122"/>
              <a:ea typeface="黑体" panose="02010609060101010101" pitchFamily="49" charset="-122"/>
            </a:endParaRPr>
          </a:p>
        </p:txBody>
      </p:sp>
      <p:cxnSp>
        <p:nvCxnSpPr>
          <p:cNvPr id="46" name="直接箭头连接符 45"/>
          <p:cNvCxnSpPr>
            <a:stCxn id="28" idx="3"/>
            <a:endCxn id="44" idx="1"/>
          </p:cNvCxnSpPr>
          <p:nvPr/>
        </p:nvCxnSpPr>
        <p:spPr>
          <a:xfrm flipV="1">
            <a:off x="5454358" y="5560502"/>
            <a:ext cx="194152" cy="403876"/>
          </a:xfrm>
          <a:prstGeom prst="straightConnector1">
            <a:avLst/>
          </a:prstGeom>
          <a:ln>
            <a:solidFill>
              <a:srgbClr val="9A000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接箭头连接符 46"/>
          <p:cNvCxnSpPr>
            <a:stCxn id="28" idx="3"/>
            <a:endCxn id="45" idx="1"/>
          </p:cNvCxnSpPr>
          <p:nvPr/>
        </p:nvCxnSpPr>
        <p:spPr>
          <a:xfrm>
            <a:off x="5454358" y="5964378"/>
            <a:ext cx="222818" cy="361863"/>
          </a:xfrm>
          <a:prstGeom prst="straightConnector1">
            <a:avLst/>
          </a:prstGeom>
          <a:ln>
            <a:solidFill>
              <a:srgbClr val="9A0001"/>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p:txBody>
          <a:bodyPr/>
          <a:lstStyle/>
          <a:p>
            <a:r>
              <a:rPr lang="en-US" altLang="zh-CN" dirty="0">
                <a:sym typeface="Arial" panose="020B0604020202020204" pitchFamily="34" charset="0"/>
              </a:rPr>
              <a:t>1.3 </a:t>
            </a:r>
            <a:r>
              <a:rPr dirty="0">
                <a:sym typeface="Arial" panose="020B0604020202020204" pitchFamily="34" charset="0"/>
              </a:rPr>
              <a:t>集群搭建</a:t>
            </a:r>
          </a:p>
        </p:txBody>
      </p:sp>
      <p:sp>
        <p:nvSpPr>
          <p:cNvPr id="2" name="灯片编号占位符 1"/>
          <p:cNvSpPr>
            <a:spLocks noGrp="1"/>
          </p:cNvSpPr>
          <p:nvPr>
            <p:ph type="sldNum" sz="quarter" idx="4"/>
          </p:nvPr>
        </p:nvSpPr>
        <p:spPr/>
        <p:txBody>
          <a:bodyPr/>
          <a:lstStyle/>
          <a:p>
            <a:r>
              <a:rPr lang="en-US" altLang="zh-CN">
                <a:sym typeface="Arial" panose="020B0604020202020204" pitchFamily="34" charset="0"/>
              </a:rPr>
              <a:t>&lt; </a:t>
            </a:r>
            <a:fld id="{A548B57D-AE10-4CF7-A9DF-59FEFA91B28E}" type="slidenum">
              <a:rPr lang="zh-CN" altLang="en-US" smtClean="0">
                <a:sym typeface="Arial" panose="020B0604020202020204" pitchFamily="34" charset="0"/>
              </a:rPr>
              <a:t>8</a:t>
            </a:fld>
            <a:r>
              <a:rPr lang="zh-CN" altLang="en-US">
                <a:sym typeface="Arial" panose="020B0604020202020204" pitchFamily="34" charset="0"/>
              </a:rPr>
              <a:t> </a:t>
            </a:r>
            <a:r>
              <a:rPr lang="en-US" altLang="zh-CN">
                <a:sym typeface="Arial" panose="020B0604020202020204" pitchFamily="34" charset="0"/>
              </a:rPr>
              <a:t>&gt;</a:t>
            </a:r>
            <a:endParaRPr lang="zh-CN" altLang="en-US" dirty="0">
              <a:sym typeface="Arial" panose="020B0604020202020204" pitchFamily="34" charset="0"/>
            </a:endParaRPr>
          </a:p>
        </p:txBody>
      </p:sp>
      <p:pic>
        <p:nvPicPr>
          <p:cNvPr id="7" name="图片 6"/>
          <p:cNvPicPr>
            <a:picLocks noChangeAspect="1"/>
          </p:cNvPicPr>
          <p:nvPr/>
        </p:nvPicPr>
        <p:blipFill>
          <a:blip r:embed="rId5"/>
          <a:stretch>
            <a:fillRect/>
          </a:stretch>
        </p:blipFill>
        <p:spPr>
          <a:xfrm>
            <a:off x="557530" y="2146935"/>
            <a:ext cx="4114800" cy="1043940"/>
          </a:xfrm>
          <a:prstGeom prst="rect">
            <a:avLst/>
          </a:prstGeom>
        </p:spPr>
      </p:pic>
      <p:pic>
        <p:nvPicPr>
          <p:cNvPr id="9" name="图片 8"/>
          <p:cNvPicPr>
            <a:picLocks noChangeAspect="1"/>
          </p:cNvPicPr>
          <p:nvPr/>
        </p:nvPicPr>
        <p:blipFill>
          <a:blip r:embed="rId6"/>
          <a:stretch>
            <a:fillRect/>
          </a:stretch>
        </p:blipFill>
        <p:spPr>
          <a:xfrm>
            <a:off x="557530" y="3787775"/>
            <a:ext cx="1249680" cy="906780"/>
          </a:xfrm>
          <a:prstGeom prst="rect">
            <a:avLst/>
          </a:prstGeom>
        </p:spPr>
      </p:pic>
      <p:pic>
        <p:nvPicPr>
          <p:cNvPr id="11" name="图片 10"/>
          <p:cNvPicPr>
            <a:picLocks noChangeAspect="1"/>
          </p:cNvPicPr>
          <p:nvPr/>
        </p:nvPicPr>
        <p:blipFill>
          <a:blip r:embed="rId7"/>
          <a:stretch>
            <a:fillRect/>
          </a:stretch>
        </p:blipFill>
        <p:spPr>
          <a:xfrm>
            <a:off x="3491230" y="3787775"/>
            <a:ext cx="1181100" cy="906780"/>
          </a:xfrm>
          <a:prstGeom prst="rect">
            <a:avLst/>
          </a:prstGeom>
        </p:spPr>
      </p:pic>
      <p:sp>
        <p:nvSpPr>
          <p:cNvPr id="5" name="文本框 4"/>
          <p:cNvSpPr txBox="1"/>
          <p:nvPr/>
        </p:nvSpPr>
        <p:spPr>
          <a:xfrm>
            <a:off x="557530" y="1255395"/>
            <a:ext cx="4064000" cy="398780"/>
          </a:xfrm>
          <a:prstGeom prst="rect">
            <a:avLst/>
          </a:prstGeom>
          <a:noFill/>
        </p:spPr>
        <p:txBody>
          <a:bodyPr wrap="square" rtlCol="0">
            <a:spAutoFit/>
          </a:bodyPr>
          <a:lstStyle/>
          <a:p>
            <a:pPr marL="342900" indent="-342900" algn="l">
              <a:buFont typeface="Wingdings" panose="05000000000000000000" charset="0"/>
              <a:buChar char="Ø"/>
            </a:pPr>
            <a:r>
              <a:rPr lang="en-US" sz="2000" dirty="0">
                <a:latin typeface="Times New Roman" panose="02020603050405020304" pitchFamily="18" charset="0"/>
                <a:ea typeface="黑体" panose="02010609060101010101" pitchFamily="49" charset="-122"/>
                <a:cs typeface="+mn-ea"/>
                <a:sym typeface="Arial" panose="020B0604020202020204" pitchFamily="34" charset="0"/>
              </a:rPr>
              <a:t>Hadoop</a:t>
            </a:r>
            <a:r>
              <a:rPr lang="zh-CN" altLang="en-US" sz="2000" dirty="0">
                <a:latin typeface="Times New Roman" panose="02020603050405020304" pitchFamily="18" charset="0"/>
                <a:ea typeface="黑体" panose="02010609060101010101" pitchFamily="49" charset="-122"/>
                <a:cs typeface="+mn-ea"/>
                <a:sym typeface="Arial" panose="020B0604020202020204" pitchFamily="34" charset="0"/>
              </a:rPr>
              <a:t>分布式集群搭建</a:t>
            </a:r>
          </a:p>
        </p:txBody>
      </p:sp>
      <p:sp>
        <p:nvSpPr>
          <p:cNvPr id="13" name="文本框 12"/>
          <p:cNvSpPr txBox="1"/>
          <p:nvPr>
            <p:custDataLst>
              <p:tags r:id="rId1"/>
            </p:custDataLst>
          </p:nvPr>
        </p:nvSpPr>
        <p:spPr>
          <a:xfrm>
            <a:off x="6059805" y="1255395"/>
            <a:ext cx="4064000" cy="398780"/>
          </a:xfrm>
          <a:prstGeom prst="rect">
            <a:avLst/>
          </a:prstGeom>
          <a:noFill/>
        </p:spPr>
        <p:txBody>
          <a:bodyPr wrap="square" rtlCol="0">
            <a:spAutoFit/>
          </a:bodyPr>
          <a:lstStyle/>
          <a:p>
            <a:pPr marL="342900" indent="-342900" algn="l">
              <a:buFont typeface="Wingdings" panose="05000000000000000000" charset="0"/>
              <a:buChar char="Ø"/>
            </a:pPr>
            <a:r>
              <a:rPr lang="en-US" sz="20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Spark Standalone </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模式</a:t>
            </a:r>
          </a:p>
        </p:txBody>
      </p:sp>
      <p:pic>
        <p:nvPicPr>
          <p:cNvPr id="3" name="图片 2"/>
          <p:cNvPicPr>
            <a:picLocks noChangeAspect="1"/>
          </p:cNvPicPr>
          <p:nvPr>
            <p:custDataLst>
              <p:tags r:id="rId2"/>
            </p:custDataLst>
          </p:nvPr>
        </p:nvPicPr>
        <p:blipFill>
          <a:blip r:embed="rId8"/>
          <a:stretch>
            <a:fillRect/>
          </a:stretch>
        </p:blipFill>
        <p:spPr>
          <a:xfrm>
            <a:off x="5066030" y="2056765"/>
            <a:ext cx="7127240" cy="273875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par>
                                <p:cTn id="8" presetID="3" presetClass="entr" presetSubtype="1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blinds(horizontal)">
                                      <p:cBhvr>
                                        <p:cTn id="10" dur="500"/>
                                        <p:tgtEl>
                                          <p:spTgt spid="9"/>
                                        </p:tgtEl>
                                      </p:cBhvr>
                                    </p:animEffect>
                                  </p:childTnLst>
                                </p:cTn>
                              </p:par>
                              <p:par>
                                <p:cTn id="11" presetID="3" presetClass="entr" presetSubtype="1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blinds(horizontal)">
                                      <p:cBhvr>
                                        <p:cTn id="1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p:txBody>
          <a:bodyPr>
            <a:normAutofit/>
          </a:bodyPr>
          <a:lstStyle/>
          <a:p>
            <a:r>
              <a:rPr lang="en-US" altLang="zh-CN" dirty="0">
                <a:solidFill>
                  <a:srgbClr val="9A0001"/>
                </a:solidFill>
                <a:sym typeface="Arial" panose="020B0604020202020204" pitchFamily="34" charset="0"/>
              </a:rPr>
              <a:t>1.4 </a:t>
            </a:r>
            <a:r>
              <a:rPr lang="zh-CN" altLang="en-US" dirty="0">
                <a:solidFill>
                  <a:srgbClr val="9A0001"/>
                </a:solidFill>
                <a:sym typeface="Arial" panose="020B0604020202020204" pitchFamily="34" charset="0"/>
              </a:rPr>
              <a:t>数据预处理</a:t>
            </a:r>
          </a:p>
        </p:txBody>
      </p:sp>
      <p:sp>
        <p:nvSpPr>
          <p:cNvPr id="2" name="灯片编号占位符 1"/>
          <p:cNvSpPr>
            <a:spLocks noGrp="1"/>
          </p:cNvSpPr>
          <p:nvPr>
            <p:ph type="sldNum" sz="quarter" idx="4"/>
          </p:nvPr>
        </p:nvSpPr>
        <p:spPr/>
        <p:txBody>
          <a:bodyPr/>
          <a:lstStyle/>
          <a:p>
            <a:r>
              <a:rPr lang="en-US" altLang="zh-CN">
                <a:sym typeface="Arial" panose="020B0604020202020204" pitchFamily="34" charset="0"/>
              </a:rPr>
              <a:t>&lt; </a:t>
            </a:r>
            <a:fld id="{A548B57D-AE10-4CF7-A9DF-59FEFA91B28E}" type="slidenum">
              <a:rPr lang="zh-CN" altLang="en-US" smtClean="0">
                <a:sym typeface="Arial" panose="020B0604020202020204" pitchFamily="34" charset="0"/>
              </a:rPr>
              <a:t>9</a:t>
            </a:fld>
            <a:r>
              <a:rPr lang="zh-CN" altLang="en-US">
                <a:sym typeface="Arial" panose="020B0604020202020204" pitchFamily="34" charset="0"/>
              </a:rPr>
              <a:t> </a:t>
            </a:r>
            <a:r>
              <a:rPr lang="en-US" altLang="zh-CN">
                <a:sym typeface="Arial" panose="020B0604020202020204" pitchFamily="34" charset="0"/>
              </a:rPr>
              <a:t>&gt;</a:t>
            </a:r>
            <a:endParaRPr lang="zh-CN" altLang="en-US" dirty="0">
              <a:sym typeface="Arial" panose="020B0604020202020204" pitchFamily="34" charset="0"/>
            </a:endParaRPr>
          </a:p>
        </p:txBody>
      </p:sp>
      <p:sp>
        <p:nvSpPr>
          <p:cNvPr id="6" name="文本框 5"/>
          <p:cNvSpPr txBox="1"/>
          <p:nvPr/>
        </p:nvSpPr>
        <p:spPr>
          <a:xfrm>
            <a:off x="2603339" y="373003"/>
            <a:ext cx="6931495" cy="369332"/>
          </a:xfrm>
          <a:prstGeom prst="rect">
            <a:avLst/>
          </a:prstGeom>
          <a:noFill/>
        </p:spPr>
        <p:txBody>
          <a:bodyPr wrap="square">
            <a:spAutoFit/>
          </a:bodyPr>
          <a:lstStyle/>
          <a:p>
            <a:pPr marL="285750" indent="-285750">
              <a:buFont typeface="Arial" panose="020B0604020202020204" pitchFamily="34" charset="0"/>
              <a:buChar char="•"/>
            </a:pPr>
            <a:r>
              <a:rPr lang="zh-CN" altLang="en-US" b="0" i="0" dirty="0">
                <a:effectLst/>
                <a:latin typeface="Times New Roman" panose="02020603050405020304" pitchFamily="18" charset="0"/>
                <a:ea typeface="黑体" panose="02010609060101010101" pitchFamily="49" charset="-122"/>
                <a:cs typeface="Times New Roman" panose="02020603050405020304" pitchFamily="18" charset="0"/>
              </a:rPr>
              <a:t>本数据集来自天池“阿里音乐流行趋势预测” 挑战赛 </a:t>
            </a:r>
            <a:r>
              <a:rPr lang="en-US" altLang="zh-CN" b="0" i="0" dirty="0">
                <a:effectLst/>
                <a:latin typeface="Times New Roman" panose="02020603050405020304" pitchFamily="18" charset="0"/>
                <a:ea typeface="黑体" panose="02010609060101010101" pitchFamily="49" charset="-122"/>
                <a:cs typeface="Times New Roman" panose="02020603050405020304" pitchFamily="18" charset="0"/>
              </a:rPr>
              <a:t>(2022-9-14)</a:t>
            </a:r>
            <a:endParaRPr lang="zh-CN" altLang="en-US"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9" name="文本框 8"/>
          <p:cNvSpPr txBox="1"/>
          <p:nvPr/>
        </p:nvSpPr>
        <p:spPr>
          <a:xfrm>
            <a:off x="2603338" y="903752"/>
            <a:ext cx="4650901" cy="369332"/>
          </a:xfrm>
          <a:prstGeom prst="rect">
            <a:avLst/>
          </a:prstGeom>
          <a:noFill/>
        </p:spPr>
        <p:txBody>
          <a:bodyPr wrap="square">
            <a:spAutoFit/>
          </a:bodyPr>
          <a:lstStyle/>
          <a:p>
            <a:r>
              <a:rPr lang="zh-CN" altLang="en-US" b="1" i="0" dirty="0">
                <a:effectLst/>
                <a:latin typeface="Arial" panose="020B0604020202020204" pitchFamily="34" charset="0"/>
                <a:ea typeface="黑体" panose="02010609060101010101" pitchFamily="49" charset="-122"/>
              </a:rPr>
              <a:t>用户行为表（</a:t>
            </a:r>
            <a:r>
              <a:rPr lang="en-US" altLang="zh-CN" b="1" i="0" dirty="0" err="1">
                <a:effectLst/>
                <a:latin typeface="Arial" panose="020B0604020202020204" pitchFamily="34" charset="0"/>
                <a:ea typeface="黑体" panose="02010609060101010101" pitchFamily="49" charset="-122"/>
              </a:rPr>
              <a:t>mars_tianchi_user_actions</a:t>
            </a:r>
            <a:r>
              <a:rPr lang="zh-CN" altLang="en-US" b="1" i="0" dirty="0">
                <a:effectLst/>
                <a:latin typeface="Arial" panose="020B0604020202020204" pitchFamily="34" charset="0"/>
                <a:ea typeface="黑体" panose="02010609060101010101" pitchFamily="49" charset="-122"/>
              </a:rPr>
              <a:t>）</a:t>
            </a:r>
            <a:endParaRPr lang="zh-CN" altLang="en-US" dirty="0">
              <a:latin typeface="Arial" panose="020B0604020202020204" pitchFamily="34" charset="0"/>
              <a:ea typeface="黑体" panose="02010609060101010101" pitchFamily="49" charset="-122"/>
            </a:endParaRPr>
          </a:p>
        </p:txBody>
      </p:sp>
      <p:sp>
        <p:nvSpPr>
          <p:cNvPr id="11" name="文本框 10"/>
          <p:cNvSpPr txBox="1"/>
          <p:nvPr/>
        </p:nvSpPr>
        <p:spPr>
          <a:xfrm>
            <a:off x="2876140" y="3464414"/>
            <a:ext cx="4144420" cy="369332"/>
          </a:xfrm>
          <a:prstGeom prst="rect">
            <a:avLst/>
          </a:prstGeom>
          <a:noFill/>
        </p:spPr>
        <p:txBody>
          <a:bodyPr wrap="square">
            <a:spAutoFit/>
          </a:bodyPr>
          <a:lstStyle/>
          <a:p>
            <a:r>
              <a:rPr lang="zh-CN" altLang="en-US" b="1" dirty="0">
                <a:latin typeface="Times New Roman" panose="02020603050405020304" pitchFamily="18" charset="0"/>
                <a:ea typeface="黑体" panose="02010609060101010101" pitchFamily="49" charset="-122"/>
              </a:rPr>
              <a:t>歌曲艺人（</a:t>
            </a:r>
            <a:r>
              <a:rPr lang="en-US" altLang="zh-CN" b="1" dirty="0" err="1">
                <a:latin typeface="Times New Roman" panose="02020603050405020304" pitchFamily="18" charset="0"/>
                <a:ea typeface="黑体" panose="02010609060101010101" pitchFamily="49" charset="-122"/>
              </a:rPr>
              <a:t>mars_tianchi_songs</a:t>
            </a:r>
            <a:r>
              <a:rPr lang="zh-CN" altLang="en-US" b="1" dirty="0">
                <a:latin typeface="Times New Roman" panose="02020603050405020304" pitchFamily="18" charset="0"/>
                <a:ea typeface="黑体" panose="02010609060101010101" pitchFamily="49" charset="-122"/>
              </a:rPr>
              <a:t>）</a:t>
            </a:r>
          </a:p>
        </p:txBody>
      </p:sp>
      <p:graphicFrame>
        <p:nvGraphicFramePr>
          <p:cNvPr id="20" name="表格 19"/>
          <p:cNvGraphicFramePr>
            <a:graphicFrameLocks noGrp="1"/>
          </p:cNvGraphicFramePr>
          <p:nvPr/>
        </p:nvGraphicFramePr>
        <p:xfrm>
          <a:off x="977258" y="1284971"/>
          <a:ext cx="6931495" cy="2088000"/>
        </p:xfrm>
        <a:graphic>
          <a:graphicData uri="http://schemas.openxmlformats.org/drawingml/2006/table">
            <a:tbl>
              <a:tblPr firstRow="1" bandRow="1">
                <a:tableStyleId>{5C22544A-7EE6-4342-B048-85BDC9FD1C3A}</a:tableStyleId>
              </a:tblPr>
              <a:tblGrid>
                <a:gridCol w="1036534">
                  <a:extLst>
                    <a:ext uri="{9D8B030D-6E8A-4147-A177-3AD203B41FA5}">
                      <a16:colId xmlns:a16="http://schemas.microsoft.com/office/drawing/2014/main" val="20000"/>
                    </a:ext>
                  </a:extLst>
                </a:gridCol>
                <a:gridCol w="869005">
                  <a:extLst>
                    <a:ext uri="{9D8B030D-6E8A-4147-A177-3AD203B41FA5}">
                      <a16:colId xmlns:a16="http://schemas.microsoft.com/office/drawing/2014/main" val="20001"/>
                    </a:ext>
                  </a:extLst>
                </a:gridCol>
                <a:gridCol w="2230876">
                  <a:extLst>
                    <a:ext uri="{9D8B030D-6E8A-4147-A177-3AD203B41FA5}">
                      <a16:colId xmlns:a16="http://schemas.microsoft.com/office/drawing/2014/main" val="20002"/>
                    </a:ext>
                  </a:extLst>
                </a:gridCol>
                <a:gridCol w="2795080">
                  <a:extLst>
                    <a:ext uri="{9D8B030D-6E8A-4147-A177-3AD203B41FA5}">
                      <a16:colId xmlns:a16="http://schemas.microsoft.com/office/drawing/2014/main" val="20003"/>
                    </a:ext>
                  </a:extLst>
                </a:gridCol>
              </a:tblGrid>
              <a:tr h="348000">
                <a:tc>
                  <a:txBody>
                    <a:bodyPr/>
                    <a:lstStyle/>
                    <a:p>
                      <a:pPr algn="ctr"/>
                      <a:r>
                        <a:rPr lang="zh-CN" altLang="en-US" sz="1200" baseline="0" dirty="0">
                          <a:latin typeface="Times New Roman" panose="02020603050405020304" pitchFamily="18" charset="0"/>
                          <a:ea typeface="黑体" panose="02010609060101010101" pitchFamily="49" charset="-122"/>
                        </a:rPr>
                        <a:t>列名</a:t>
                      </a:r>
                    </a:p>
                  </a:txBody>
                  <a:tcPr anchor="ctr"/>
                </a:tc>
                <a:tc>
                  <a:txBody>
                    <a:bodyPr/>
                    <a:lstStyle/>
                    <a:p>
                      <a:pPr algn="ctr"/>
                      <a:r>
                        <a:rPr lang="zh-CN" altLang="en-US" sz="1200" baseline="0" dirty="0">
                          <a:latin typeface="Times New Roman" panose="02020603050405020304" pitchFamily="18" charset="0"/>
                          <a:ea typeface="黑体" panose="02010609060101010101" pitchFamily="49" charset="-122"/>
                        </a:rPr>
                        <a:t>类型</a:t>
                      </a:r>
                    </a:p>
                  </a:txBody>
                  <a:tcPr anchor="ctr"/>
                </a:tc>
                <a:tc>
                  <a:txBody>
                    <a:bodyPr/>
                    <a:lstStyle/>
                    <a:p>
                      <a:pPr algn="ctr"/>
                      <a:r>
                        <a:rPr lang="zh-CN" altLang="en-US" sz="1200" baseline="0" dirty="0">
                          <a:latin typeface="Times New Roman" panose="02020603050405020304" pitchFamily="18" charset="0"/>
                          <a:ea typeface="黑体" panose="02010609060101010101" pitchFamily="49" charset="-122"/>
                        </a:rPr>
                        <a:t>说明</a:t>
                      </a:r>
                    </a:p>
                  </a:txBody>
                  <a:tcPr anchor="ctr"/>
                </a:tc>
                <a:tc>
                  <a:txBody>
                    <a:bodyPr/>
                    <a:lstStyle/>
                    <a:p>
                      <a:pPr algn="ctr"/>
                      <a:r>
                        <a:rPr lang="zh-CN" altLang="en-US" sz="1200" baseline="0" dirty="0">
                          <a:latin typeface="Times New Roman" panose="02020603050405020304" pitchFamily="18" charset="0"/>
                          <a:ea typeface="黑体" panose="02010609060101010101" pitchFamily="49" charset="-122"/>
                        </a:rPr>
                        <a:t>示例</a:t>
                      </a:r>
                    </a:p>
                  </a:txBody>
                  <a:tcPr anchor="ctr"/>
                </a:tc>
                <a:extLst>
                  <a:ext uri="{0D108BD9-81ED-4DB2-BD59-A6C34878D82A}">
                    <a16:rowId xmlns:a16="http://schemas.microsoft.com/office/drawing/2014/main" val="10000"/>
                  </a:ext>
                </a:extLst>
              </a:tr>
              <a:tr h="348000">
                <a:tc>
                  <a:txBody>
                    <a:bodyPr/>
                    <a:lstStyle/>
                    <a:p>
                      <a:pPr algn="ctr"/>
                      <a:r>
                        <a:rPr lang="en-US" altLang="zh-CN" sz="1200" baseline="0" dirty="0" err="1">
                          <a:latin typeface="Times New Roman" panose="02020603050405020304" pitchFamily="18" charset="0"/>
                          <a:ea typeface="黑体" panose="02010609060101010101" pitchFamily="49" charset="-122"/>
                        </a:rPr>
                        <a:t>user_id</a:t>
                      </a:r>
                      <a:endParaRPr lang="zh-CN" altLang="en-US" sz="1200" baseline="0" dirty="0">
                        <a:latin typeface="Times New Roman" panose="02020603050405020304" pitchFamily="18" charset="0"/>
                        <a:ea typeface="黑体" panose="02010609060101010101" pitchFamily="49" charset="-122"/>
                      </a:endParaRPr>
                    </a:p>
                  </a:txBody>
                  <a:tcPr anchor="ctr"/>
                </a:tc>
                <a:tc>
                  <a:txBody>
                    <a:bodyPr/>
                    <a:lstStyle/>
                    <a:p>
                      <a:pPr algn="ctr"/>
                      <a:r>
                        <a:rPr lang="en-US" altLang="zh-CN" sz="1200" baseline="0" dirty="0">
                          <a:latin typeface="Times New Roman" panose="02020603050405020304" pitchFamily="18" charset="0"/>
                          <a:ea typeface="黑体" panose="02010609060101010101" pitchFamily="49" charset="-122"/>
                        </a:rPr>
                        <a:t>String</a:t>
                      </a:r>
                      <a:endParaRPr lang="zh-CN" altLang="en-US" sz="1200" baseline="0" dirty="0">
                        <a:latin typeface="Times New Roman" panose="02020603050405020304" pitchFamily="18" charset="0"/>
                        <a:ea typeface="黑体" panose="02010609060101010101" pitchFamily="49" charset="-122"/>
                      </a:endParaRPr>
                    </a:p>
                  </a:txBody>
                  <a:tcPr anchor="ctr"/>
                </a:tc>
                <a:tc>
                  <a:txBody>
                    <a:bodyPr/>
                    <a:lstStyle/>
                    <a:p>
                      <a:pPr algn="ctr"/>
                      <a:r>
                        <a:rPr lang="zh-CN" altLang="en-US" sz="1200" baseline="0" dirty="0">
                          <a:latin typeface="Times New Roman" panose="02020603050405020304" pitchFamily="18" charset="0"/>
                          <a:ea typeface="黑体" panose="02010609060101010101" pitchFamily="49" charset="-122"/>
                        </a:rPr>
                        <a:t>用户唯一标识</a:t>
                      </a:r>
                    </a:p>
                  </a:txBody>
                  <a:tcPr anchor="ctr"/>
                </a:tc>
                <a:tc>
                  <a:txBody>
                    <a:bodyPr/>
                    <a:lstStyle/>
                    <a:p>
                      <a:pPr algn="ctr"/>
                      <a:r>
                        <a:rPr lang="en-US" altLang="zh-CN" sz="1200" kern="1200" baseline="0" dirty="0">
                          <a:solidFill>
                            <a:schemeClr val="dk1"/>
                          </a:solidFill>
                          <a:latin typeface="Times New Roman" panose="02020603050405020304" pitchFamily="18" charset="0"/>
                          <a:ea typeface="黑体" panose="02010609060101010101" pitchFamily="49" charset="-122"/>
                          <a:cs typeface="+mn-cs"/>
                        </a:rPr>
                        <a:t>7063b3d0c075a4d276c5f06f4327cf4a</a:t>
                      </a:r>
                      <a:endParaRPr lang="zh-CN" altLang="en-US" sz="1200" kern="1200" baseline="0" dirty="0">
                        <a:solidFill>
                          <a:schemeClr val="dk1"/>
                        </a:solidFill>
                        <a:latin typeface="Times New Roman" panose="02020603050405020304" pitchFamily="18" charset="0"/>
                        <a:ea typeface="黑体" panose="02010609060101010101" pitchFamily="49" charset="-122"/>
                        <a:cs typeface="+mn-cs"/>
                      </a:endParaRPr>
                    </a:p>
                  </a:txBody>
                  <a:tcPr anchor="ctr"/>
                </a:tc>
                <a:extLst>
                  <a:ext uri="{0D108BD9-81ED-4DB2-BD59-A6C34878D82A}">
                    <a16:rowId xmlns:a16="http://schemas.microsoft.com/office/drawing/2014/main" val="10001"/>
                  </a:ext>
                </a:extLst>
              </a:tr>
              <a:tr h="348000">
                <a:tc>
                  <a:txBody>
                    <a:bodyPr/>
                    <a:lstStyle/>
                    <a:p>
                      <a:pPr algn="ctr"/>
                      <a:r>
                        <a:rPr lang="en-US" altLang="zh-CN" sz="1200" baseline="0" dirty="0" err="1">
                          <a:latin typeface="Times New Roman" panose="02020603050405020304" pitchFamily="18" charset="0"/>
                          <a:ea typeface="黑体" panose="02010609060101010101" pitchFamily="49" charset="-122"/>
                        </a:rPr>
                        <a:t>song_id</a:t>
                      </a:r>
                      <a:endParaRPr lang="zh-CN" altLang="en-US" sz="1200" baseline="0" dirty="0">
                        <a:latin typeface="Times New Roman" panose="02020603050405020304" pitchFamily="18" charset="0"/>
                        <a:ea typeface="黑体" panose="02010609060101010101" pitchFamily="49" charset="-122"/>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200" baseline="0" dirty="0">
                          <a:latin typeface="Times New Roman" panose="02020603050405020304" pitchFamily="18" charset="0"/>
                          <a:ea typeface="黑体" panose="02010609060101010101" pitchFamily="49" charset="-122"/>
                        </a:rPr>
                        <a:t>String</a:t>
                      </a:r>
                      <a:endParaRPr lang="zh-CN" altLang="en-US" sz="1200" baseline="0" dirty="0">
                        <a:latin typeface="Times New Roman" panose="02020603050405020304" pitchFamily="18" charset="0"/>
                        <a:ea typeface="黑体" panose="02010609060101010101" pitchFamily="49" charset="-122"/>
                      </a:endParaRPr>
                    </a:p>
                  </a:txBody>
                  <a:tcPr anchor="ctr"/>
                </a:tc>
                <a:tc>
                  <a:txBody>
                    <a:bodyPr/>
                    <a:lstStyle/>
                    <a:p>
                      <a:pPr algn="ctr"/>
                      <a:r>
                        <a:rPr lang="zh-CN" altLang="en-US" sz="1200" baseline="0" dirty="0">
                          <a:latin typeface="Times New Roman" panose="02020603050405020304" pitchFamily="18" charset="0"/>
                          <a:ea typeface="黑体" panose="02010609060101010101" pitchFamily="49" charset="-122"/>
                        </a:rPr>
                        <a:t>歌曲唯一标识</a:t>
                      </a:r>
                    </a:p>
                  </a:txBody>
                  <a:tcPr anchor="ctr"/>
                </a:tc>
                <a:tc>
                  <a:txBody>
                    <a:bodyPr/>
                    <a:lstStyle/>
                    <a:p>
                      <a:pPr algn="ctr"/>
                      <a:r>
                        <a:rPr lang="en-US" altLang="zh-CN" sz="1200" kern="1200" baseline="0" dirty="0">
                          <a:solidFill>
                            <a:schemeClr val="dk1"/>
                          </a:solidFill>
                          <a:latin typeface="Times New Roman" panose="02020603050405020304" pitchFamily="18" charset="0"/>
                          <a:ea typeface="黑体" panose="02010609060101010101" pitchFamily="49" charset="-122"/>
                          <a:cs typeface="+mn-cs"/>
                        </a:rPr>
                        <a:t>effb071415be51f11e845884e67c0f8c</a:t>
                      </a:r>
                      <a:endParaRPr lang="zh-CN" altLang="en-US" sz="1200" kern="1200" baseline="0" dirty="0">
                        <a:solidFill>
                          <a:schemeClr val="dk1"/>
                        </a:solidFill>
                        <a:latin typeface="Times New Roman" panose="02020603050405020304" pitchFamily="18" charset="0"/>
                        <a:ea typeface="黑体" panose="02010609060101010101" pitchFamily="49" charset="-122"/>
                        <a:cs typeface="+mn-cs"/>
                      </a:endParaRPr>
                    </a:p>
                  </a:txBody>
                  <a:tcPr anchor="ctr"/>
                </a:tc>
                <a:extLst>
                  <a:ext uri="{0D108BD9-81ED-4DB2-BD59-A6C34878D82A}">
                    <a16:rowId xmlns:a16="http://schemas.microsoft.com/office/drawing/2014/main" val="10002"/>
                  </a:ext>
                </a:extLst>
              </a:tr>
              <a:tr h="348000">
                <a:tc>
                  <a:txBody>
                    <a:bodyPr/>
                    <a:lstStyle/>
                    <a:p>
                      <a:pPr algn="ctr"/>
                      <a:r>
                        <a:rPr lang="en-US" altLang="zh-CN" sz="1200" baseline="0" dirty="0" err="1">
                          <a:latin typeface="Times New Roman" panose="02020603050405020304" pitchFamily="18" charset="0"/>
                          <a:ea typeface="黑体" panose="02010609060101010101" pitchFamily="49" charset="-122"/>
                        </a:rPr>
                        <a:t>gmt_create</a:t>
                      </a:r>
                      <a:endParaRPr lang="zh-CN" altLang="en-US" sz="1200" baseline="0" dirty="0">
                        <a:latin typeface="Times New Roman" panose="02020603050405020304" pitchFamily="18" charset="0"/>
                        <a:ea typeface="黑体" panose="02010609060101010101" pitchFamily="49" charset="-122"/>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200" baseline="0" dirty="0">
                          <a:latin typeface="Times New Roman" panose="02020603050405020304" pitchFamily="18" charset="0"/>
                          <a:ea typeface="黑体" panose="02010609060101010101" pitchFamily="49" charset="-122"/>
                        </a:rPr>
                        <a:t>String</a:t>
                      </a:r>
                      <a:endParaRPr lang="zh-CN" altLang="en-US" sz="1200" baseline="0" dirty="0">
                        <a:latin typeface="Times New Roman" panose="02020603050405020304" pitchFamily="18" charset="0"/>
                        <a:ea typeface="黑体" panose="02010609060101010101" pitchFamily="49" charset="-122"/>
                      </a:endParaRPr>
                    </a:p>
                  </a:txBody>
                  <a:tcPr anchor="ctr"/>
                </a:tc>
                <a:tc>
                  <a:txBody>
                    <a:bodyPr/>
                    <a:lstStyle/>
                    <a:p>
                      <a:pPr algn="ctr"/>
                      <a:r>
                        <a:rPr lang="zh-CN" altLang="en-US" sz="1200" baseline="0" dirty="0">
                          <a:latin typeface="Times New Roman" panose="02020603050405020304" pitchFamily="18" charset="0"/>
                          <a:ea typeface="黑体" panose="02010609060101010101" pitchFamily="49" charset="-122"/>
                        </a:rPr>
                        <a:t>用户播放时间精确到小时</a:t>
                      </a:r>
                    </a:p>
                  </a:txBody>
                  <a:tcPr anchor="ctr"/>
                </a:tc>
                <a:tc>
                  <a:txBody>
                    <a:bodyPr/>
                    <a:lstStyle/>
                    <a:p>
                      <a:pPr algn="ctr"/>
                      <a:r>
                        <a:rPr lang="en-US" altLang="zh-CN" sz="1200" kern="1200" baseline="0" dirty="0">
                          <a:solidFill>
                            <a:schemeClr val="dk1"/>
                          </a:solidFill>
                          <a:latin typeface="Times New Roman" panose="02020603050405020304" pitchFamily="18" charset="0"/>
                          <a:ea typeface="黑体" panose="02010609060101010101" pitchFamily="49" charset="-122"/>
                          <a:cs typeface="+mn-cs"/>
                        </a:rPr>
                        <a:t>1426406400</a:t>
                      </a:r>
                      <a:endParaRPr lang="zh-CN" altLang="en-US" sz="1200" kern="1200" baseline="0" dirty="0">
                        <a:solidFill>
                          <a:schemeClr val="dk1"/>
                        </a:solidFill>
                        <a:latin typeface="Times New Roman" panose="02020603050405020304" pitchFamily="18" charset="0"/>
                        <a:ea typeface="黑体" panose="02010609060101010101" pitchFamily="49" charset="-122"/>
                        <a:cs typeface="+mn-cs"/>
                      </a:endParaRPr>
                    </a:p>
                  </a:txBody>
                  <a:tcPr anchor="ctr"/>
                </a:tc>
                <a:extLst>
                  <a:ext uri="{0D108BD9-81ED-4DB2-BD59-A6C34878D82A}">
                    <a16:rowId xmlns:a16="http://schemas.microsoft.com/office/drawing/2014/main" val="10003"/>
                  </a:ext>
                </a:extLst>
              </a:tr>
              <a:tr h="348000">
                <a:tc>
                  <a:txBody>
                    <a:bodyPr/>
                    <a:lstStyle/>
                    <a:p>
                      <a:pPr algn="ctr"/>
                      <a:r>
                        <a:rPr lang="en-US" altLang="zh-CN" sz="1200" baseline="0" dirty="0" err="1">
                          <a:latin typeface="Times New Roman" panose="02020603050405020304" pitchFamily="18" charset="0"/>
                          <a:ea typeface="黑体" panose="02010609060101010101" pitchFamily="49" charset="-122"/>
                        </a:rPr>
                        <a:t>action_type</a:t>
                      </a:r>
                      <a:endParaRPr lang="zh-CN" altLang="en-US" sz="1200" baseline="0" dirty="0">
                        <a:latin typeface="Times New Roman" panose="02020603050405020304" pitchFamily="18" charset="0"/>
                        <a:ea typeface="黑体" panose="02010609060101010101" pitchFamily="49" charset="-122"/>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200" baseline="0" dirty="0">
                          <a:latin typeface="Times New Roman" panose="02020603050405020304" pitchFamily="18" charset="0"/>
                          <a:ea typeface="黑体" panose="02010609060101010101" pitchFamily="49" charset="-122"/>
                        </a:rPr>
                        <a:t>String</a:t>
                      </a:r>
                      <a:endParaRPr lang="zh-CN" altLang="en-US" sz="1200" baseline="0" dirty="0">
                        <a:latin typeface="Times New Roman" panose="02020603050405020304" pitchFamily="18" charset="0"/>
                        <a:ea typeface="黑体" panose="02010609060101010101" pitchFamily="49" charset="-122"/>
                      </a:endParaRPr>
                    </a:p>
                  </a:txBody>
                  <a:tcPr anchor="ctr"/>
                </a:tc>
                <a:tc>
                  <a:txBody>
                    <a:bodyPr/>
                    <a:lstStyle/>
                    <a:p>
                      <a:pPr algn="ctr"/>
                      <a:r>
                        <a:rPr lang="zh-CN" altLang="en-US" sz="1200" baseline="0" dirty="0">
                          <a:latin typeface="Times New Roman" panose="02020603050405020304" pitchFamily="18" charset="0"/>
                          <a:ea typeface="黑体" panose="02010609060101010101" pitchFamily="49" charset="-122"/>
                        </a:rPr>
                        <a:t>行为类型 </a:t>
                      </a:r>
                      <a:r>
                        <a:rPr lang="en-US" altLang="zh-CN" sz="1200" baseline="0" dirty="0">
                          <a:latin typeface="Times New Roman" panose="02020603050405020304" pitchFamily="18" charset="0"/>
                          <a:ea typeface="黑体" panose="02010609060101010101" pitchFamily="49" charset="-122"/>
                        </a:rPr>
                        <a:t>1.</a:t>
                      </a:r>
                      <a:r>
                        <a:rPr lang="zh-CN" altLang="en-US" sz="1200" baseline="0" dirty="0">
                          <a:latin typeface="Times New Roman" panose="02020603050405020304" pitchFamily="18" charset="0"/>
                          <a:ea typeface="黑体" panose="02010609060101010101" pitchFamily="49" charset="-122"/>
                        </a:rPr>
                        <a:t>播放 </a:t>
                      </a:r>
                      <a:r>
                        <a:rPr lang="en-US" altLang="zh-CN" sz="1200" baseline="0" dirty="0">
                          <a:latin typeface="Times New Roman" panose="02020603050405020304" pitchFamily="18" charset="0"/>
                          <a:ea typeface="黑体" panose="02010609060101010101" pitchFamily="49" charset="-122"/>
                        </a:rPr>
                        <a:t>2.</a:t>
                      </a:r>
                      <a:r>
                        <a:rPr lang="zh-CN" altLang="en-US" sz="1200" baseline="0" dirty="0">
                          <a:latin typeface="Times New Roman" panose="02020603050405020304" pitchFamily="18" charset="0"/>
                          <a:ea typeface="黑体" panose="02010609060101010101" pitchFamily="49" charset="-122"/>
                        </a:rPr>
                        <a:t>下载 </a:t>
                      </a:r>
                      <a:r>
                        <a:rPr lang="en-US" altLang="zh-CN" sz="1200" baseline="0" dirty="0">
                          <a:latin typeface="Times New Roman" panose="02020603050405020304" pitchFamily="18" charset="0"/>
                          <a:ea typeface="黑体" panose="02010609060101010101" pitchFamily="49" charset="-122"/>
                        </a:rPr>
                        <a:t>3.</a:t>
                      </a:r>
                      <a:r>
                        <a:rPr lang="zh-CN" altLang="en-US" sz="1200" baseline="0" dirty="0">
                          <a:latin typeface="Times New Roman" panose="02020603050405020304" pitchFamily="18" charset="0"/>
                          <a:ea typeface="黑体" panose="02010609060101010101" pitchFamily="49" charset="-122"/>
                        </a:rPr>
                        <a:t>收藏</a:t>
                      </a:r>
                    </a:p>
                  </a:txBody>
                  <a:tcPr anchor="ctr"/>
                </a:tc>
                <a:tc>
                  <a:txBody>
                    <a:bodyPr/>
                    <a:lstStyle/>
                    <a:p>
                      <a:pPr algn="ctr"/>
                      <a:r>
                        <a:rPr lang="en-US" altLang="zh-CN" sz="1200" kern="1200" baseline="0" dirty="0">
                          <a:solidFill>
                            <a:schemeClr val="dk1"/>
                          </a:solidFill>
                          <a:latin typeface="Times New Roman" panose="02020603050405020304" pitchFamily="18" charset="0"/>
                          <a:ea typeface="黑体" panose="02010609060101010101" pitchFamily="49" charset="-122"/>
                          <a:cs typeface="+mn-cs"/>
                        </a:rPr>
                        <a:t>1</a:t>
                      </a:r>
                      <a:endParaRPr lang="zh-CN" altLang="en-US" sz="1200" kern="1200" baseline="0" dirty="0">
                        <a:solidFill>
                          <a:schemeClr val="dk1"/>
                        </a:solidFill>
                        <a:latin typeface="Times New Roman" panose="02020603050405020304" pitchFamily="18" charset="0"/>
                        <a:ea typeface="黑体" panose="02010609060101010101" pitchFamily="49" charset="-122"/>
                        <a:cs typeface="+mn-cs"/>
                      </a:endParaRPr>
                    </a:p>
                  </a:txBody>
                  <a:tcPr anchor="ctr"/>
                </a:tc>
                <a:extLst>
                  <a:ext uri="{0D108BD9-81ED-4DB2-BD59-A6C34878D82A}">
                    <a16:rowId xmlns:a16="http://schemas.microsoft.com/office/drawing/2014/main" val="10004"/>
                  </a:ext>
                </a:extLst>
              </a:tr>
              <a:tr h="348000">
                <a:tc>
                  <a:txBody>
                    <a:bodyPr/>
                    <a:lstStyle/>
                    <a:p>
                      <a:pPr algn="ctr"/>
                      <a:r>
                        <a:rPr lang="en-US" altLang="zh-CN" sz="1200" baseline="0" dirty="0">
                          <a:latin typeface="Times New Roman" panose="02020603050405020304" pitchFamily="18" charset="0"/>
                          <a:ea typeface="黑体" panose="02010609060101010101" pitchFamily="49" charset="-122"/>
                        </a:rPr>
                        <a:t>Ds</a:t>
                      </a:r>
                      <a:endParaRPr lang="zh-CN" altLang="en-US" sz="1200" baseline="0" dirty="0">
                        <a:latin typeface="Times New Roman" panose="02020603050405020304" pitchFamily="18" charset="0"/>
                        <a:ea typeface="黑体" panose="02010609060101010101" pitchFamily="49" charset="-122"/>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200" baseline="0" dirty="0">
                          <a:latin typeface="Times New Roman" panose="02020603050405020304" pitchFamily="18" charset="0"/>
                          <a:ea typeface="黑体" panose="02010609060101010101" pitchFamily="49" charset="-122"/>
                        </a:rPr>
                        <a:t>String</a:t>
                      </a:r>
                      <a:endParaRPr lang="zh-CN" altLang="en-US" sz="1200" baseline="0" dirty="0">
                        <a:latin typeface="Times New Roman" panose="02020603050405020304" pitchFamily="18" charset="0"/>
                        <a:ea typeface="黑体" panose="02010609060101010101" pitchFamily="49" charset="-122"/>
                      </a:endParaRPr>
                    </a:p>
                  </a:txBody>
                  <a:tcPr anchor="ctr"/>
                </a:tc>
                <a:tc>
                  <a:txBody>
                    <a:bodyPr/>
                    <a:lstStyle/>
                    <a:p>
                      <a:pPr algn="ctr"/>
                      <a:r>
                        <a:rPr lang="zh-CN" altLang="en-US" sz="1200" baseline="0" dirty="0">
                          <a:latin typeface="Times New Roman" panose="02020603050405020304" pitchFamily="18" charset="0"/>
                          <a:ea typeface="黑体" panose="02010609060101010101" pitchFamily="49" charset="-122"/>
                        </a:rPr>
                        <a:t>记录收集日</a:t>
                      </a:r>
                      <a:r>
                        <a:rPr lang="en-US" altLang="zh-CN" sz="1200" baseline="0" dirty="0">
                          <a:latin typeface="Times New Roman" panose="02020603050405020304" pitchFamily="18" charset="0"/>
                          <a:ea typeface="黑体" panose="02010609060101010101" pitchFamily="49" charset="-122"/>
                        </a:rPr>
                        <a:t>(</a:t>
                      </a:r>
                      <a:r>
                        <a:rPr lang="zh-CN" altLang="en-US" sz="1200" baseline="0" dirty="0">
                          <a:latin typeface="Times New Roman" panose="02020603050405020304" pitchFamily="18" charset="0"/>
                          <a:ea typeface="黑体" panose="02010609060101010101" pitchFamily="49" charset="-122"/>
                        </a:rPr>
                        <a:t>分区</a:t>
                      </a:r>
                      <a:r>
                        <a:rPr lang="en-US" altLang="zh-CN" sz="1200" baseline="0" dirty="0">
                          <a:latin typeface="Times New Roman" panose="02020603050405020304" pitchFamily="18" charset="0"/>
                          <a:ea typeface="黑体" panose="02010609060101010101" pitchFamily="49" charset="-122"/>
                        </a:rPr>
                        <a:t>)</a:t>
                      </a:r>
                      <a:endParaRPr lang="zh-CN" altLang="en-US" sz="1200" baseline="0" dirty="0">
                        <a:latin typeface="Times New Roman" panose="02020603050405020304" pitchFamily="18" charset="0"/>
                        <a:ea typeface="黑体" panose="02010609060101010101" pitchFamily="49" charset="-122"/>
                      </a:endParaRPr>
                    </a:p>
                  </a:txBody>
                  <a:tcPr anchor="ctr"/>
                </a:tc>
                <a:tc>
                  <a:txBody>
                    <a:bodyPr/>
                    <a:lstStyle/>
                    <a:p>
                      <a:pPr algn="ctr"/>
                      <a:r>
                        <a:rPr lang="en-US" altLang="zh-CN" sz="1200" kern="1200" baseline="0" dirty="0">
                          <a:solidFill>
                            <a:schemeClr val="dk1"/>
                          </a:solidFill>
                          <a:latin typeface="Times New Roman" panose="02020603050405020304" pitchFamily="18" charset="0"/>
                          <a:ea typeface="黑体" panose="02010609060101010101" pitchFamily="49" charset="-122"/>
                          <a:cs typeface="+mn-cs"/>
                        </a:rPr>
                        <a:t>20150315</a:t>
                      </a:r>
                      <a:endParaRPr lang="zh-CN" altLang="en-US" sz="1200" kern="1200" baseline="0" dirty="0">
                        <a:solidFill>
                          <a:schemeClr val="dk1"/>
                        </a:solidFill>
                        <a:latin typeface="Times New Roman" panose="02020603050405020304" pitchFamily="18" charset="0"/>
                        <a:ea typeface="黑体" panose="02010609060101010101" pitchFamily="49" charset="-122"/>
                        <a:cs typeface="+mn-cs"/>
                      </a:endParaRPr>
                    </a:p>
                  </a:txBody>
                  <a:tcPr anchor="ctr"/>
                </a:tc>
                <a:extLst>
                  <a:ext uri="{0D108BD9-81ED-4DB2-BD59-A6C34878D82A}">
                    <a16:rowId xmlns:a16="http://schemas.microsoft.com/office/drawing/2014/main" val="10005"/>
                  </a:ext>
                </a:extLst>
              </a:tr>
            </a:tbl>
          </a:graphicData>
        </a:graphic>
      </p:graphicFrame>
      <p:graphicFrame>
        <p:nvGraphicFramePr>
          <p:cNvPr id="34" name="表格 33"/>
          <p:cNvGraphicFramePr>
            <a:graphicFrameLocks noGrp="1"/>
          </p:cNvGraphicFramePr>
          <p:nvPr/>
        </p:nvGraphicFramePr>
        <p:xfrm>
          <a:off x="977258" y="3844053"/>
          <a:ext cx="6931495" cy="2436000"/>
        </p:xfrm>
        <a:graphic>
          <a:graphicData uri="http://schemas.openxmlformats.org/drawingml/2006/table">
            <a:tbl>
              <a:tblPr firstRow="1" bandRow="1">
                <a:tableStyleId>{5C22544A-7EE6-4342-B048-85BDC9FD1C3A}</a:tableStyleId>
              </a:tblPr>
              <a:tblGrid>
                <a:gridCol w="1211345">
                  <a:extLst>
                    <a:ext uri="{9D8B030D-6E8A-4147-A177-3AD203B41FA5}">
                      <a16:colId xmlns:a16="http://schemas.microsoft.com/office/drawing/2014/main" val="20000"/>
                    </a:ext>
                  </a:extLst>
                </a:gridCol>
                <a:gridCol w="694194">
                  <a:extLst>
                    <a:ext uri="{9D8B030D-6E8A-4147-A177-3AD203B41FA5}">
                      <a16:colId xmlns:a16="http://schemas.microsoft.com/office/drawing/2014/main" val="20001"/>
                    </a:ext>
                  </a:extLst>
                </a:gridCol>
                <a:gridCol w="2230876">
                  <a:extLst>
                    <a:ext uri="{9D8B030D-6E8A-4147-A177-3AD203B41FA5}">
                      <a16:colId xmlns:a16="http://schemas.microsoft.com/office/drawing/2014/main" val="20002"/>
                    </a:ext>
                  </a:extLst>
                </a:gridCol>
                <a:gridCol w="2795080">
                  <a:extLst>
                    <a:ext uri="{9D8B030D-6E8A-4147-A177-3AD203B41FA5}">
                      <a16:colId xmlns:a16="http://schemas.microsoft.com/office/drawing/2014/main" val="20003"/>
                    </a:ext>
                  </a:extLst>
                </a:gridCol>
              </a:tblGrid>
              <a:tr h="348000">
                <a:tc>
                  <a:txBody>
                    <a:bodyPr/>
                    <a:lstStyle/>
                    <a:p>
                      <a:pPr algn="ctr"/>
                      <a:r>
                        <a:rPr lang="zh-CN" altLang="en-US" sz="1200" baseline="0" dirty="0">
                          <a:latin typeface="Times New Roman" panose="02020603050405020304" pitchFamily="18" charset="0"/>
                          <a:ea typeface="黑体" panose="02010609060101010101" pitchFamily="49" charset="-122"/>
                        </a:rPr>
                        <a:t>列名</a:t>
                      </a:r>
                    </a:p>
                  </a:txBody>
                  <a:tcPr anchor="ctr"/>
                </a:tc>
                <a:tc>
                  <a:txBody>
                    <a:bodyPr/>
                    <a:lstStyle/>
                    <a:p>
                      <a:pPr algn="ctr"/>
                      <a:r>
                        <a:rPr lang="zh-CN" altLang="en-US" sz="1200" baseline="0" dirty="0">
                          <a:latin typeface="Times New Roman" panose="02020603050405020304" pitchFamily="18" charset="0"/>
                          <a:ea typeface="黑体" panose="02010609060101010101" pitchFamily="49" charset="-122"/>
                        </a:rPr>
                        <a:t>类型</a:t>
                      </a:r>
                    </a:p>
                  </a:txBody>
                  <a:tcPr anchor="ctr"/>
                </a:tc>
                <a:tc>
                  <a:txBody>
                    <a:bodyPr/>
                    <a:lstStyle/>
                    <a:p>
                      <a:pPr algn="ctr"/>
                      <a:r>
                        <a:rPr lang="zh-CN" altLang="en-US" sz="1200" baseline="0" dirty="0">
                          <a:latin typeface="Times New Roman" panose="02020603050405020304" pitchFamily="18" charset="0"/>
                          <a:ea typeface="黑体" panose="02010609060101010101" pitchFamily="49" charset="-122"/>
                        </a:rPr>
                        <a:t>说明</a:t>
                      </a:r>
                    </a:p>
                  </a:txBody>
                  <a:tcPr anchor="ctr"/>
                </a:tc>
                <a:tc>
                  <a:txBody>
                    <a:bodyPr/>
                    <a:lstStyle/>
                    <a:p>
                      <a:pPr algn="ctr"/>
                      <a:r>
                        <a:rPr lang="zh-CN" altLang="en-US" sz="1200" baseline="0" dirty="0">
                          <a:latin typeface="Times New Roman" panose="02020603050405020304" pitchFamily="18" charset="0"/>
                          <a:ea typeface="黑体" panose="02010609060101010101" pitchFamily="49" charset="-122"/>
                        </a:rPr>
                        <a:t>示例</a:t>
                      </a:r>
                    </a:p>
                  </a:txBody>
                  <a:tcPr anchor="ctr"/>
                </a:tc>
                <a:extLst>
                  <a:ext uri="{0D108BD9-81ED-4DB2-BD59-A6C34878D82A}">
                    <a16:rowId xmlns:a16="http://schemas.microsoft.com/office/drawing/2014/main" val="10000"/>
                  </a:ext>
                </a:extLst>
              </a:tr>
              <a:tr h="348000">
                <a:tc>
                  <a:txBody>
                    <a:bodyPr/>
                    <a:lstStyle/>
                    <a:p>
                      <a:pPr algn="ctr"/>
                      <a:r>
                        <a:rPr lang="en-US" altLang="zh-CN" sz="1200" baseline="0" dirty="0" err="1">
                          <a:latin typeface="Times New Roman" panose="02020603050405020304" pitchFamily="18" charset="0"/>
                          <a:ea typeface="黑体" panose="02010609060101010101" pitchFamily="49" charset="-122"/>
                        </a:rPr>
                        <a:t>song_id</a:t>
                      </a:r>
                      <a:endParaRPr lang="zh-CN" altLang="en-US" sz="1200" baseline="0" dirty="0">
                        <a:latin typeface="Times New Roman" panose="02020603050405020304" pitchFamily="18" charset="0"/>
                        <a:ea typeface="黑体" panose="02010609060101010101" pitchFamily="49" charset="-122"/>
                      </a:endParaRPr>
                    </a:p>
                  </a:txBody>
                  <a:tcPr anchor="ctr"/>
                </a:tc>
                <a:tc>
                  <a:txBody>
                    <a:bodyPr/>
                    <a:lstStyle/>
                    <a:p>
                      <a:pPr algn="ctr"/>
                      <a:r>
                        <a:rPr lang="en-US" altLang="zh-CN" sz="1200" baseline="0" dirty="0">
                          <a:latin typeface="Times New Roman" panose="02020603050405020304" pitchFamily="18" charset="0"/>
                          <a:ea typeface="黑体" panose="02010609060101010101" pitchFamily="49" charset="-122"/>
                        </a:rPr>
                        <a:t>String</a:t>
                      </a:r>
                      <a:endParaRPr lang="zh-CN" altLang="en-US" sz="1200" baseline="0" dirty="0">
                        <a:latin typeface="Times New Roman" panose="02020603050405020304" pitchFamily="18" charset="0"/>
                        <a:ea typeface="黑体" panose="02010609060101010101" pitchFamily="49" charset="-122"/>
                      </a:endParaRPr>
                    </a:p>
                  </a:txBody>
                  <a:tcPr anchor="ctr"/>
                </a:tc>
                <a:tc>
                  <a:txBody>
                    <a:bodyPr/>
                    <a:lstStyle/>
                    <a:p>
                      <a:pPr algn="ctr"/>
                      <a:r>
                        <a:rPr lang="zh-CN" altLang="en-US" sz="1200" baseline="0" dirty="0">
                          <a:latin typeface="Times New Roman" panose="02020603050405020304" pitchFamily="18" charset="0"/>
                          <a:ea typeface="黑体" panose="02010609060101010101" pitchFamily="49" charset="-122"/>
                        </a:rPr>
                        <a:t>歌曲唯一标识</a:t>
                      </a:r>
                    </a:p>
                  </a:txBody>
                  <a:tcPr anchor="ctr"/>
                </a:tc>
                <a:tc>
                  <a:txBody>
                    <a:bodyPr/>
                    <a:lstStyle/>
                    <a:p>
                      <a:pPr marL="0" algn="ctr" defTabSz="914400" rtl="0" eaLnBrk="1" latinLnBrk="0" hangingPunct="1"/>
                      <a:r>
                        <a:rPr lang="en-US" sz="1200" kern="1200" baseline="0" dirty="0">
                          <a:solidFill>
                            <a:schemeClr val="dk1"/>
                          </a:solidFill>
                          <a:latin typeface="Times New Roman" panose="02020603050405020304" pitchFamily="18" charset="0"/>
                          <a:ea typeface="黑体" panose="02010609060101010101" pitchFamily="49" charset="-122"/>
                          <a:cs typeface="+mn-cs"/>
                        </a:rPr>
                        <a:t>c81f89cf7edd24930641afa2e411b09c</a:t>
                      </a:r>
                    </a:p>
                  </a:txBody>
                  <a:tcPr marL="76200" marR="76200" marT="50800" marB="50800" anchor="ctr"/>
                </a:tc>
                <a:extLst>
                  <a:ext uri="{0D108BD9-81ED-4DB2-BD59-A6C34878D82A}">
                    <a16:rowId xmlns:a16="http://schemas.microsoft.com/office/drawing/2014/main" val="10001"/>
                  </a:ext>
                </a:extLst>
              </a:tr>
              <a:tr h="348000">
                <a:tc>
                  <a:txBody>
                    <a:bodyPr/>
                    <a:lstStyle/>
                    <a:p>
                      <a:pPr algn="ctr"/>
                      <a:r>
                        <a:rPr lang="en-US" altLang="zh-CN" sz="1200" baseline="0" dirty="0" err="1">
                          <a:latin typeface="Times New Roman" panose="02020603050405020304" pitchFamily="18" charset="0"/>
                          <a:ea typeface="黑体" panose="02010609060101010101" pitchFamily="49" charset="-122"/>
                        </a:rPr>
                        <a:t>artist_id</a:t>
                      </a:r>
                      <a:endParaRPr lang="zh-CN" altLang="en-US" sz="1200" baseline="0" dirty="0">
                        <a:latin typeface="Times New Roman" panose="02020603050405020304" pitchFamily="18" charset="0"/>
                        <a:ea typeface="黑体" panose="02010609060101010101" pitchFamily="49" charset="-122"/>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200" baseline="0" dirty="0">
                          <a:latin typeface="Times New Roman" panose="02020603050405020304" pitchFamily="18" charset="0"/>
                          <a:ea typeface="黑体" panose="02010609060101010101" pitchFamily="49" charset="-122"/>
                        </a:rPr>
                        <a:t>String</a:t>
                      </a:r>
                      <a:endParaRPr lang="zh-CN" altLang="en-US" sz="1200" baseline="0" dirty="0">
                        <a:latin typeface="Times New Roman" panose="02020603050405020304" pitchFamily="18" charset="0"/>
                        <a:ea typeface="黑体" panose="02010609060101010101" pitchFamily="49" charset="-122"/>
                      </a:endParaRPr>
                    </a:p>
                  </a:txBody>
                  <a:tcPr anchor="ctr"/>
                </a:tc>
                <a:tc>
                  <a:txBody>
                    <a:bodyPr/>
                    <a:lstStyle/>
                    <a:p>
                      <a:pPr algn="ctr"/>
                      <a:r>
                        <a:rPr lang="zh-CN" altLang="en-US" sz="1200" baseline="0" dirty="0">
                          <a:latin typeface="Times New Roman" panose="02020603050405020304" pitchFamily="18" charset="0"/>
                          <a:ea typeface="黑体" panose="02010609060101010101" pitchFamily="49" charset="-122"/>
                        </a:rPr>
                        <a:t>歌曲所属的艺人</a:t>
                      </a:r>
                      <a:r>
                        <a:rPr lang="en-US" altLang="zh-CN" sz="1200" baseline="0" dirty="0">
                          <a:latin typeface="Times New Roman" panose="02020603050405020304" pitchFamily="18" charset="0"/>
                          <a:ea typeface="黑体" panose="02010609060101010101" pitchFamily="49" charset="-122"/>
                        </a:rPr>
                        <a:t>id</a:t>
                      </a:r>
                      <a:endParaRPr lang="zh-CN" altLang="en-US" sz="1200" baseline="0" dirty="0">
                        <a:latin typeface="Times New Roman" panose="02020603050405020304" pitchFamily="18" charset="0"/>
                        <a:ea typeface="黑体" panose="02010609060101010101" pitchFamily="49" charset="-122"/>
                      </a:endParaRPr>
                    </a:p>
                  </a:txBody>
                  <a:tcPr anchor="ctr"/>
                </a:tc>
                <a:tc>
                  <a:txBody>
                    <a:bodyPr/>
                    <a:lstStyle/>
                    <a:p>
                      <a:pPr marL="0" algn="ctr" defTabSz="914400" rtl="0" eaLnBrk="1" latinLnBrk="0" hangingPunct="1"/>
                      <a:r>
                        <a:rPr lang="en-US" altLang="zh-CN" sz="1200" kern="1200" baseline="0" dirty="0">
                          <a:solidFill>
                            <a:schemeClr val="dk1"/>
                          </a:solidFill>
                          <a:latin typeface="Times New Roman" panose="02020603050405020304" pitchFamily="18" charset="0"/>
                          <a:ea typeface="黑体" panose="02010609060101010101" pitchFamily="49" charset="-122"/>
                          <a:cs typeface="+mn-cs"/>
                        </a:rPr>
                        <a:t>03c6699ea836decbc5c8fc2dbae7bd3b</a:t>
                      </a:r>
                      <a:endParaRPr lang="zh-CN" altLang="en-US" sz="1200" kern="1200" baseline="0" dirty="0">
                        <a:solidFill>
                          <a:schemeClr val="dk1"/>
                        </a:solidFill>
                        <a:latin typeface="Times New Roman" panose="02020603050405020304" pitchFamily="18" charset="0"/>
                        <a:ea typeface="黑体" panose="02010609060101010101" pitchFamily="49" charset="-122"/>
                        <a:cs typeface="+mn-cs"/>
                      </a:endParaRPr>
                    </a:p>
                  </a:txBody>
                  <a:tcPr anchor="ctr"/>
                </a:tc>
                <a:extLst>
                  <a:ext uri="{0D108BD9-81ED-4DB2-BD59-A6C34878D82A}">
                    <a16:rowId xmlns:a16="http://schemas.microsoft.com/office/drawing/2014/main" val="10002"/>
                  </a:ext>
                </a:extLst>
              </a:tr>
              <a:tr h="348000">
                <a:tc>
                  <a:txBody>
                    <a:bodyPr/>
                    <a:lstStyle/>
                    <a:p>
                      <a:pPr algn="ctr"/>
                      <a:r>
                        <a:rPr lang="en-US" altLang="zh-CN" sz="1200" baseline="0" dirty="0" err="1">
                          <a:latin typeface="Times New Roman" panose="02020603050405020304" pitchFamily="18" charset="0"/>
                          <a:ea typeface="黑体" panose="02010609060101010101" pitchFamily="49" charset="-122"/>
                        </a:rPr>
                        <a:t>publish_time</a:t>
                      </a:r>
                      <a:endParaRPr lang="zh-CN" altLang="en-US" sz="1200" baseline="0" dirty="0">
                        <a:latin typeface="Times New Roman" panose="02020603050405020304" pitchFamily="18" charset="0"/>
                        <a:ea typeface="黑体" panose="02010609060101010101" pitchFamily="49" charset="-122"/>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200" baseline="0" dirty="0">
                          <a:latin typeface="Times New Roman" panose="02020603050405020304" pitchFamily="18" charset="0"/>
                          <a:ea typeface="黑体" panose="02010609060101010101" pitchFamily="49" charset="-122"/>
                        </a:rPr>
                        <a:t>String</a:t>
                      </a:r>
                      <a:endParaRPr lang="zh-CN" altLang="en-US" sz="1200" baseline="0" dirty="0">
                        <a:latin typeface="Times New Roman" panose="02020603050405020304" pitchFamily="18" charset="0"/>
                        <a:ea typeface="黑体" panose="02010609060101010101" pitchFamily="49" charset="-122"/>
                      </a:endParaRPr>
                    </a:p>
                  </a:txBody>
                  <a:tcPr anchor="ctr"/>
                </a:tc>
                <a:tc>
                  <a:txBody>
                    <a:bodyPr/>
                    <a:lstStyle/>
                    <a:p>
                      <a:pPr algn="ctr"/>
                      <a:r>
                        <a:rPr lang="zh-CN" altLang="en-US" sz="1200" baseline="0" dirty="0">
                          <a:latin typeface="Times New Roman" panose="02020603050405020304" pitchFamily="18" charset="0"/>
                          <a:ea typeface="黑体" panose="02010609060101010101" pitchFamily="49" charset="-122"/>
                        </a:rPr>
                        <a:t>歌曲发行时间，精确到天</a:t>
                      </a:r>
                    </a:p>
                  </a:txBody>
                  <a:tcPr anchor="ctr"/>
                </a:tc>
                <a:tc>
                  <a:txBody>
                    <a:bodyPr/>
                    <a:lstStyle/>
                    <a:p>
                      <a:pPr marL="0" algn="ctr" defTabSz="914400" rtl="0" eaLnBrk="1" latinLnBrk="0" hangingPunct="1"/>
                      <a:r>
                        <a:rPr lang="en-US" altLang="zh-CN" sz="1200" kern="1200" baseline="0" dirty="0">
                          <a:solidFill>
                            <a:schemeClr val="dk1"/>
                          </a:solidFill>
                          <a:latin typeface="Times New Roman" panose="02020603050405020304" pitchFamily="18" charset="0"/>
                          <a:ea typeface="黑体" panose="02010609060101010101" pitchFamily="49" charset="-122"/>
                          <a:cs typeface="+mn-cs"/>
                        </a:rPr>
                        <a:t>20150325</a:t>
                      </a:r>
                      <a:endParaRPr lang="zh-CN" altLang="en-US" sz="1200" kern="1200" baseline="0" dirty="0">
                        <a:solidFill>
                          <a:schemeClr val="dk1"/>
                        </a:solidFill>
                        <a:latin typeface="Times New Roman" panose="02020603050405020304" pitchFamily="18" charset="0"/>
                        <a:ea typeface="黑体" panose="02010609060101010101" pitchFamily="49" charset="-122"/>
                        <a:cs typeface="+mn-cs"/>
                      </a:endParaRPr>
                    </a:p>
                  </a:txBody>
                  <a:tcPr anchor="ctr"/>
                </a:tc>
                <a:extLst>
                  <a:ext uri="{0D108BD9-81ED-4DB2-BD59-A6C34878D82A}">
                    <a16:rowId xmlns:a16="http://schemas.microsoft.com/office/drawing/2014/main" val="10003"/>
                  </a:ext>
                </a:extLst>
              </a:tr>
              <a:tr h="348000">
                <a:tc>
                  <a:txBody>
                    <a:bodyPr/>
                    <a:lstStyle/>
                    <a:p>
                      <a:pPr algn="ctr"/>
                      <a:r>
                        <a:rPr lang="en-US" altLang="zh-CN" sz="1200" baseline="0" dirty="0" err="1">
                          <a:latin typeface="Times New Roman" panose="02020603050405020304" pitchFamily="18" charset="0"/>
                          <a:ea typeface="黑体" panose="02010609060101010101" pitchFamily="49" charset="-122"/>
                        </a:rPr>
                        <a:t>song_play</a:t>
                      </a:r>
                      <a:endParaRPr lang="zh-CN" altLang="en-US" sz="1200" baseline="0" dirty="0">
                        <a:latin typeface="Times New Roman" panose="02020603050405020304" pitchFamily="18" charset="0"/>
                        <a:ea typeface="黑体" panose="02010609060101010101" pitchFamily="49" charset="-122"/>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200" baseline="0" dirty="0">
                          <a:latin typeface="Times New Roman" panose="02020603050405020304" pitchFamily="18" charset="0"/>
                          <a:ea typeface="黑体" panose="02010609060101010101" pitchFamily="49" charset="-122"/>
                        </a:rPr>
                        <a:t>String</a:t>
                      </a:r>
                      <a:endParaRPr lang="zh-CN" altLang="en-US" sz="1200" baseline="0" dirty="0">
                        <a:latin typeface="Times New Roman" panose="02020603050405020304" pitchFamily="18" charset="0"/>
                        <a:ea typeface="黑体" panose="02010609060101010101" pitchFamily="49" charset="-122"/>
                      </a:endParaRPr>
                    </a:p>
                  </a:txBody>
                  <a:tcPr anchor="ctr"/>
                </a:tc>
                <a:tc>
                  <a:txBody>
                    <a:bodyPr/>
                    <a:lstStyle/>
                    <a:p>
                      <a:pPr algn="ctr"/>
                      <a:r>
                        <a:rPr lang="zh-CN" altLang="en-US" sz="1200" baseline="0" dirty="0">
                          <a:latin typeface="Times New Roman" panose="02020603050405020304" pitchFamily="18" charset="0"/>
                          <a:ea typeface="黑体" panose="02010609060101010101" pitchFamily="49" charset="-122"/>
                        </a:rPr>
                        <a:t>歌曲的播放数</a:t>
                      </a:r>
                    </a:p>
                  </a:txBody>
                  <a:tcPr anchor="ctr"/>
                </a:tc>
                <a:tc>
                  <a:txBody>
                    <a:bodyPr/>
                    <a:lstStyle/>
                    <a:p>
                      <a:pPr algn="ctr"/>
                      <a:r>
                        <a:rPr lang="en-US" altLang="zh-CN" sz="1200" kern="1200" baseline="0" dirty="0">
                          <a:solidFill>
                            <a:schemeClr val="dk1"/>
                          </a:solidFill>
                          <a:latin typeface="Times New Roman" panose="02020603050405020304" pitchFamily="18" charset="0"/>
                          <a:ea typeface="黑体" panose="02010609060101010101" pitchFamily="49" charset="-122"/>
                          <a:cs typeface="+mn-cs"/>
                        </a:rPr>
                        <a:t>0</a:t>
                      </a:r>
                      <a:endParaRPr lang="zh-CN" altLang="en-US" sz="1200" kern="1200" baseline="0" dirty="0">
                        <a:solidFill>
                          <a:schemeClr val="dk1"/>
                        </a:solidFill>
                        <a:latin typeface="Times New Roman" panose="02020603050405020304" pitchFamily="18" charset="0"/>
                        <a:ea typeface="黑体" panose="02010609060101010101" pitchFamily="49" charset="-122"/>
                        <a:cs typeface="+mn-cs"/>
                      </a:endParaRPr>
                    </a:p>
                  </a:txBody>
                  <a:tcPr anchor="ctr"/>
                </a:tc>
                <a:extLst>
                  <a:ext uri="{0D108BD9-81ED-4DB2-BD59-A6C34878D82A}">
                    <a16:rowId xmlns:a16="http://schemas.microsoft.com/office/drawing/2014/main" val="10004"/>
                  </a:ext>
                </a:extLst>
              </a:tr>
              <a:tr h="348000">
                <a:tc>
                  <a:txBody>
                    <a:bodyPr/>
                    <a:lstStyle/>
                    <a:p>
                      <a:pPr algn="ctr"/>
                      <a:r>
                        <a:rPr lang="en-US" altLang="zh-CN" sz="1200" baseline="0" dirty="0">
                          <a:latin typeface="Times New Roman" panose="02020603050405020304" pitchFamily="18" charset="0"/>
                          <a:ea typeface="黑体" panose="02010609060101010101" pitchFamily="49" charset="-122"/>
                        </a:rPr>
                        <a:t>Language</a:t>
                      </a:r>
                      <a:endParaRPr lang="zh-CN" altLang="en-US" sz="1200" baseline="0" dirty="0">
                        <a:latin typeface="Times New Roman" panose="02020603050405020304" pitchFamily="18" charset="0"/>
                        <a:ea typeface="黑体" panose="02010609060101010101" pitchFamily="49" charset="-122"/>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200" baseline="0" dirty="0">
                          <a:latin typeface="Times New Roman" panose="02020603050405020304" pitchFamily="18" charset="0"/>
                          <a:ea typeface="黑体" panose="02010609060101010101" pitchFamily="49" charset="-122"/>
                        </a:rPr>
                        <a:t>String</a:t>
                      </a:r>
                      <a:endParaRPr lang="zh-CN" altLang="en-US" sz="1200" baseline="0" dirty="0">
                        <a:latin typeface="Times New Roman" panose="02020603050405020304" pitchFamily="18" charset="0"/>
                        <a:ea typeface="黑体" panose="02010609060101010101" pitchFamily="49" charset="-122"/>
                      </a:endParaRPr>
                    </a:p>
                  </a:txBody>
                  <a:tcPr anchor="ctr"/>
                </a:tc>
                <a:tc>
                  <a:txBody>
                    <a:bodyPr/>
                    <a:lstStyle/>
                    <a:p>
                      <a:pPr algn="ctr"/>
                      <a:r>
                        <a:rPr lang="zh-CN" altLang="en-US" sz="1200" baseline="0" dirty="0">
                          <a:latin typeface="Times New Roman" panose="02020603050405020304" pitchFamily="18" charset="0"/>
                          <a:ea typeface="黑体" panose="02010609060101010101" pitchFamily="49" charset="-122"/>
                        </a:rPr>
                        <a:t>数字表示</a:t>
                      </a:r>
                      <a:r>
                        <a:rPr lang="en-US" altLang="zh-CN" sz="1200" baseline="0" dirty="0">
                          <a:latin typeface="Times New Roman" panose="02020603050405020304" pitchFamily="18" charset="0"/>
                          <a:ea typeface="黑体" panose="02010609060101010101" pitchFamily="49" charset="-122"/>
                        </a:rPr>
                        <a:t>1</a:t>
                      </a:r>
                      <a:r>
                        <a:rPr lang="zh-CN" altLang="en-US" sz="1200" baseline="0" dirty="0">
                          <a:latin typeface="Times New Roman" panose="02020603050405020304" pitchFamily="18" charset="0"/>
                          <a:ea typeface="黑体" panose="02010609060101010101" pitchFamily="49" charset="-122"/>
                        </a:rPr>
                        <a:t>，</a:t>
                      </a:r>
                      <a:r>
                        <a:rPr lang="en-US" altLang="zh-CN" sz="1200" baseline="0" dirty="0">
                          <a:latin typeface="Times New Roman" panose="02020603050405020304" pitchFamily="18" charset="0"/>
                          <a:ea typeface="黑体" panose="02010609060101010101" pitchFamily="49" charset="-122"/>
                        </a:rPr>
                        <a:t>2</a:t>
                      </a:r>
                      <a:r>
                        <a:rPr lang="zh-CN" altLang="en-US" sz="1200" baseline="0" dirty="0">
                          <a:latin typeface="Times New Roman" panose="02020603050405020304" pitchFamily="18" charset="0"/>
                          <a:ea typeface="黑体" panose="02010609060101010101" pitchFamily="49" charset="-122"/>
                        </a:rPr>
                        <a:t>，</a:t>
                      </a:r>
                      <a:r>
                        <a:rPr lang="en-US" altLang="zh-CN" sz="1200" baseline="0" dirty="0">
                          <a:latin typeface="Times New Roman" panose="02020603050405020304" pitchFamily="18" charset="0"/>
                          <a:ea typeface="黑体" panose="02010609060101010101" pitchFamily="49" charset="-122"/>
                        </a:rPr>
                        <a:t>3….</a:t>
                      </a:r>
                      <a:endParaRPr lang="zh-CN" altLang="en-US" sz="1200" baseline="0" dirty="0">
                        <a:latin typeface="Times New Roman" panose="02020603050405020304" pitchFamily="18" charset="0"/>
                        <a:ea typeface="黑体" panose="02010609060101010101" pitchFamily="49" charset="-122"/>
                      </a:endParaRPr>
                    </a:p>
                  </a:txBody>
                  <a:tcPr anchor="ctr"/>
                </a:tc>
                <a:tc>
                  <a:txBody>
                    <a:bodyPr/>
                    <a:lstStyle/>
                    <a:p>
                      <a:pPr algn="ctr"/>
                      <a:r>
                        <a:rPr lang="en-US" altLang="zh-CN" sz="1200" kern="1200" baseline="0" dirty="0">
                          <a:solidFill>
                            <a:schemeClr val="dk1"/>
                          </a:solidFill>
                          <a:latin typeface="Times New Roman" panose="02020603050405020304" pitchFamily="18" charset="0"/>
                          <a:ea typeface="黑体" panose="02010609060101010101" pitchFamily="49" charset="-122"/>
                          <a:cs typeface="+mn-cs"/>
                        </a:rPr>
                        <a:t>100</a:t>
                      </a:r>
                      <a:endParaRPr lang="zh-CN" altLang="en-US" sz="1200" kern="1200" baseline="0" dirty="0">
                        <a:solidFill>
                          <a:schemeClr val="dk1"/>
                        </a:solidFill>
                        <a:latin typeface="Times New Roman" panose="02020603050405020304" pitchFamily="18" charset="0"/>
                        <a:ea typeface="黑体" panose="02010609060101010101" pitchFamily="49" charset="-122"/>
                        <a:cs typeface="+mn-cs"/>
                      </a:endParaRPr>
                    </a:p>
                  </a:txBody>
                  <a:tcPr anchor="ctr"/>
                </a:tc>
                <a:extLst>
                  <a:ext uri="{0D108BD9-81ED-4DB2-BD59-A6C34878D82A}">
                    <a16:rowId xmlns:a16="http://schemas.microsoft.com/office/drawing/2014/main" val="10005"/>
                  </a:ext>
                </a:extLst>
              </a:tr>
              <a:tr h="348000">
                <a:tc>
                  <a:txBody>
                    <a:bodyPr/>
                    <a:lstStyle/>
                    <a:p>
                      <a:pPr algn="ctr"/>
                      <a:r>
                        <a:rPr lang="en-US" altLang="zh-CN" sz="1200" baseline="0" dirty="0">
                          <a:latin typeface="Times New Roman" panose="02020603050405020304" pitchFamily="18" charset="0"/>
                          <a:ea typeface="黑体" panose="02010609060101010101" pitchFamily="49" charset="-122"/>
                        </a:rPr>
                        <a:t>Gender</a:t>
                      </a:r>
                      <a:endParaRPr lang="zh-CN" altLang="en-US" sz="1200" baseline="0" dirty="0">
                        <a:latin typeface="Times New Roman" panose="02020603050405020304" pitchFamily="18" charset="0"/>
                        <a:ea typeface="黑体" panose="02010609060101010101" pitchFamily="49" charset="-122"/>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200" baseline="0">
                          <a:latin typeface="Times New Roman" panose="02020603050405020304" pitchFamily="18" charset="0"/>
                          <a:ea typeface="黑体" panose="02010609060101010101" pitchFamily="49" charset="-122"/>
                        </a:rPr>
                        <a:t>String</a:t>
                      </a:r>
                      <a:endParaRPr lang="zh-CN" altLang="en-US" sz="1200" baseline="0" dirty="0">
                        <a:latin typeface="Times New Roman" panose="02020603050405020304" pitchFamily="18" charset="0"/>
                        <a:ea typeface="黑体" panose="02010609060101010101" pitchFamily="49" charset="-122"/>
                      </a:endParaRPr>
                    </a:p>
                  </a:txBody>
                  <a:tcPr anchor="ctr"/>
                </a:tc>
                <a:tc>
                  <a:txBody>
                    <a:bodyPr/>
                    <a:lstStyle/>
                    <a:p>
                      <a:pPr algn="ctr"/>
                      <a:r>
                        <a:rPr lang="en-US" altLang="zh-CN" sz="1200" baseline="0" dirty="0">
                          <a:latin typeface="Times New Roman" panose="02020603050405020304" pitchFamily="18" charset="0"/>
                          <a:ea typeface="黑体" panose="02010609060101010101" pitchFamily="49" charset="-122"/>
                        </a:rPr>
                        <a:t>1</a:t>
                      </a:r>
                      <a:r>
                        <a:rPr lang="zh-CN" altLang="en-US" sz="1200" baseline="0" dirty="0">
                          <a:latin typeface="Times New Roman" panose="02020603050405020304" pitchFamily="18" charset="0"/>
                          <a:ea typeface="黑体" panose="02010609060101010101" pitchFamily="49" charset="-122"/>
                        </a:rPr>
                        <a:t>，</a:t>
                      </a:r>
                      <a:r>
                        <a:rPr lang="en-US" altLang="zh-CN" sz="1200" baseline="0" dirty="0">
                          <a:latin typeface="Times New Roman" panose="02020603050405020304" pitchFamily="18" charset="0"/>
                          <a:ea typeface="黑体" panose="02010609060101010101" pitchFamily="49" charset="-122"/>
                        </a:rPr>
                        <a:t>2</a:t>
                      </a:r>
                      <a:r>
                        <a:rPr lang="zh-CN" altLang="en-US" sz="1200" baseline="0" dirty="0">
                          <a:latin typeface="Times New Roman" panose="02020603050405020304" pitchFamily="18" charset="0"/>
                          <a:ea typeface="黑体" panose="02010609060101010101" pitchFamily="49" charset="-122"/>
                        </a:rPr>
                        <a:t>，</a:t>
                      </a:r>
                      <a:r>
                        <a:rPr lang="en-US" altLang="zh-CN" sz="1200" baseline="0" dirty="0">
                          <a:latin typeface="Times New Roman" panose="02020603050405020304" pitchFamily="18" charset="0"/>
                          <a:ea typeface="黑体" panose="02010609060101010101" pitchFamily="49" charset="-122"/>
                        </a:rPr>
                        <a:t>3</a:t>
                      </a:r>
                      <a:endParaRPr lang="zh-CN" altLang="en-US" sz="1200" baseline="0" dirty="0">
                        <a:latin typeface="Times New Roman" panose="02020603050405020304" pitchFamily="18" charset="0"/>
                        <a:ea typeface="黑体" panose="02010609060101010101" pitchFamily="49" charset="-122"/>
                      </a:endParaRPr>
                    </a:p>
                  </a:txBody>
                  <a:tcPr anchor="ctr"/>
                </a:tc>
                <a:tc>
                  <a:txBody>
                    <a:bodyPr/>
                    <a:lstStyle/>
                    <a:p>
                      <a:pPr algn="ctr"/>
                      <a:r>
                        <a:rPr lang="en-US" altLang="zh-CN" sz="1200" kern="1200" baseline="0" dirty="0">
                          <a:solidFill>
                            <a:schemeClr val="dk1"/>
                          </a:solidFill>
                          <a:latin typeface="Times New Roman" panose="02020603050405020304" pitchFamily="18" charset="0"/>
                          <a:ea typeface="黑体" panose="02010609060101010101" pitchFamily="49" charset="-122"/>
                          <a:cs typeface="+mn-cs"/>
                        </a:rPr>
                        <a:t>1</a:t>
                      </a:r>
                      <a:endParaRPr lang="zh-CN" altLang="en-US" sz="1200" kern="1200" baseline="0" dirty="0">
                        <a:solidFill>
                          <a:schemeClr val="dk1"/>
                        </a:solidFill>
                        <a:latin typeface="Times New Roman" panose="02020603050405020304" pitchFamily="18" charset="0"/>
                        <a:ea typeface="黑体" panose="02010609060101010101" pitchFamily="49" charset="-122"/>
                        <a:cs typeface="+mn-cs"/>
                      </a:endParaRPr>
                    </a:p>
                  </a:txBody>
                  <a:tcPr anchor="ctr"/>
                </a:tc>
                <a:extLst>
                  <a:ext uri="{0D108BD9-81ED-4DB2-BD59-A6C34878D82A}">
                    <a16:rowId xmlns:a16="http://schemas.microsoft.com/office/drawing/2014/main" val="10006"/>
                  </a:ext>
                </a:extLst>
              </a:tr>
            </a:tbl>
          </a:graphicData>
        </a:graphic>
      </p:graphicFrame>
      <p:pic>
        <p:nvPicPr>
          <p:cNvPr id="35" name="图片 34"/>
          <p:cNvPicPr>
            <a:picLocks noChangeAspect="1"/>
          </p:cNvPicPr>
          <p:nvPr/>
        </p:nvPicPr>
        <p:blipFill rotWithShape="1">
          <a:blip r:embed="rId3"/>
          <a:srcRect l="1078" t="2261" b="-1"/>
          <a:stretch>
            <a:fillRect/>
          </a:stretch>
        </p:blipFill>
        <p:spPr>
          <a:xfrm>
            <a:off x="8904051" y="1037617"/>
            <a:ext cx="1966208" cy="2612600"/>
          </a:xfrm>
          <a:prstGeom prst="rect">
            <a:avLst/>
          </a:prstGeom>
        </p:spPr>
      </p:pic>
      <p:pic>
        <p:nvPicPr>
          <p:cNvPr id="37" name="图片 36"/>
          <p:cNvPicPr>
            <a:picLocks noChangeAspect="1"/>
          </p:cNvPicPr>
          <p:nvPr/>
        </p:nvPicPr>
        <p:blipFill>
          <a:blip r:embed="rId4"/>
          <a:stretch>
            <a:fillRect/>
          </a:stretch>
        </p:blipFill>
        <p:spPr>
          <a:xfrm>
            <a:off x="8834988" y="3803426"/>
            <a:ext cx="2082907" cy="2476627"/>
          </a:xfrm>
          <a:prstGeom prst="rect">
            <a:avLst/>
          </a:prstGeom>
        </p:spPr>
      </p:pic>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COMMONDATA" val="eyJoZGlkIjoiZWRkYmI3ZGRlOGNlMjZhZGEwMThjN2EyM2JhODhmNTUifQ=="/>
</p:tagLst>
</file>

<file path=ppt/tags/tag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xml><?xml version="1.0" encoding="utf-8"?>
<p:tagLst xmlns:a="http://schemas.openxmlformats.org/drawingml/2006/main" xmlns:r="http://schemas.openxmlformats.org/officeDocument/2006/relationships" xmlns:p="http://schemas.openxmlformats.org/presentationml/2006/main">
  <p:tag name="TABLE_ENDDRAG_ORIGIN_RECT" val="713*425"/>
  <p:tag name="TABLE_ENDDRAG_RECT" val="105*74*713*425"/>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自定义设计方案">
  <a:themeElements>
    <a:clrScheme name="自定义 2">
      <a:dk1>
        <a:srgbClr val="000000"/>
      </a:dk1>
      <a:lt1>
        <a:srgbClr val="FFFFFF"/>
      </a:lt1>
      <a:dk2>
        <a:srgbClr val="768395"/>
      </a:dk2>
      <a:lt2>
        <a:srgbClr val="F0F0F0"/>
      </a:lt2>
      <a:accent1>
        <a:srgbClr val="9A0001"/>
      </a:accent1>
      <a:accent2>
        <a:srgbClr val="CEAB6E"/>
      </a:accent2>
      <a:accent3>
        <a:srgbClr val="063771"/>
      </a:accent3>
      <a:accent4>
        <a:srgbClr val="F3F4F8"/>
      </a:accent4>
      <a:accent5>
        <a:srgbClr val="64646C"/>
      </a:accent5>
      <a:accent6>
        <a:srgbClr val="FFFFFF"/>
      </a:accent6>
      <a:hlink>
        <a:srgbClr val="0070C0"/>
      </a:hlink>
      <a:folHlink>
        <a:srgbClr val="BFBFBF"/>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ctr">
          <a:defRPr sz="2000" dirty="0" smtClean="0">
            <a:latin typeface="Arial" panose="020B0604020202020204" pitchFamily="34" charset="0"/>
            <a:ea typeface="微软雅黑" panose="020B0503020204020204" pitchFamily="34" charset="-122"/>
            <a:cs typeface="+mn-ea"/>
            <a:sym typeface="Arial" panose="020B0604020202020204" pitchFamily="34"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自定义设计方案">
  <a:themeElements>
    <a:clrScheme name="自定义 2">
      <a:dk1>
        <a:srgbClr val="000000"/>
      </a:dk1>
      <a:lt1>
        <a:srgbClr val="FFFFFF"/>
      </a:lt1>
      <a:dk2>
        <a:srgbClr val="768395"/>
      </a:dk2>
      <a:lt2>
        <a:srgbClr val="F0F0F0"/>
      </a:lt2>
      <a:accent1>
        <a:srgbClr val="9A0001"/>
      </a:accent1>
      <a:accent2>
        <a:srgbClr val="CEAB6E"/>
      </a:accent2>
      <a:accent3>
        <a:srgbClr val="063771"/>
      </a:accent3>
      <a:accent4>
        <a:srgbClr val="F3F4F8"/>
      </a:accent4>
      <a:accent5>
        <a:srgbClr val="64646C"/>
      </a:accent5>
      <a:accent6>
        <a:srgbClr val="FFFFFF"/>
      </a:accent6>
      <a:hlink>
        <a:srgbClr val="0070C0"/>
      </a:hlink>
      <a:folHlink>
        <a:srgbClr val="BFBFBF"/>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ctr">
          <a:defRPr sz="2000" dirty="0" smtClean="0">
            <a:latin typeface="Arial" panose="020B0604020202020204" pitchFamily="34" charset="0"/>
            <a:ea typeface="微软雅黑" panose="020B0503020204020204" pitchFamily="34" charset="-122"/>
            <a:cs typeface="+mn-ea"/>
            <a:sym typeface="Arial" panose="020B0604020202020204" pitchFamily="34"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74</TotalTime>
  <Words>2282</Words>
  <Application>Microsoft Office PowerPoint</Application>
  <PresentationFormat>宽屏</PresentationFormat>
  <Paragraphs>305</Paragraphs>
  <Slides>25</Slides>
  <Notes>22</Notes>
  <HiddenSlides>0</HiddenSlides>
  <MMClips>0</MMClips>
  <ScaleCrop>false</ScaleCrop>
  <HeadingPairs>
    <vt:vector size="6" baseType="variant">
      <vt:variant>
        <vt:lpstr>已用的字体</vt:lpstr>
      </vt:variant>
      <vt:variant>
        <vt:i4>11</vt:i4>
      </vt:variant>
      <vt:variant>
        <vt:lpstr>主题</vt:lpstr>
      </vt:variant>
      <vt:variant>
        <vt:i4>2</vt:i4>
      </vt:variant>
      <vt:variant>
        <vt:lpstr>幻灯片标题</vt:lpstr>
      </vt:variant>
      <vt:variant>
        <vt:i4>25</vt:i4>
      </vt:variant>
    </vt:vector>
  </HeadingPairs>
  <TitlesOfParts>
    <vt:vector size="38" baseType="lpstr">
      <vt:lpstr>Arial Unicode MS</vt:lpstr>
      <vt:lpstr>JetBrains Mono</vt:lpstr>
      <vt:lpstr>等线</vt:lpstr>
      <vt:lpstr>黑体</vt:lpstr>
      <vt:lpstr>经典圆体简</vt:lpstr>
      <vt:lpstr>楷体</vt:lpstr>
      <vt:lpstr>宋体</vt:lpstr>
      <vt:lpstr>微软雅黑</vt:lpstr>
      <vt:lpstr>Arial</vt:lpstr>
      <vt:lpstr>Times New Roman</vt:lpstr>
      <vt:lpstr>Wingdings</vt:lpstr>
      <vt:lpstr>自定义设计方案</vt:lpstr>
      <vt:lpstr>1_自定义设计方案</vt:lpstr>
      <vt:lpstr>PowerPoint 演示文稿</vt:lpstr>
      <vt:lpstr>PowerPoint 演示文稿</vt:lpstr>
      <vt:lpstr>PowerPoint 演示文稿</vt:lpstr>
      <vt:lpstr>小组分工</vt:lpstr>
      <vt:lpstr>PowerPoint 演示文稿</vt:lpstr>
      <vt:lpstr>1.1 系统功能架构图</vt:lpstr>
      <vt:lpstr>PowerPoint 演示文稿</vt:lpstr>
      <vt:lpstr>1.3 集群搭建</vt:lpstr>
      <vt:lpstr>1.4 数据预处理</vt:lpstr>
      <vt:lpstr>1.5 数据上传</vt:lpstr>
      <vt:lpstr>1.5 数据上传</vt:lpstr>
      <vt:lpstr>1.6 数据分析-MapReduce</vt:lpstr>
      <vt:lpstr>1.6 数据分析-MapReduce</vt:lpstr>
      <vt:lpstr>1.6 数据分析-MapReduce</vt:lpstr>
      <vt:lpstr>1.6 数据分析-MapReduce</vt:lpstr>
      <vt:lpstr>1.7 数据分析-HIVE</vt:lpstr>
      <vt:lpstr>1.8 数据导出-SQOOP</vt:lpstr>
      <vt:lpstr>1.9 基于Spark实现推荐ALS算法-scala</vt:lpstr>
      <vt:lpstr>1.10 基于Mahout实现的推荐算法</vt:lpstr>
      <vt:lpstr>1.11 图随机游走推荐算法</vt:lpstr>
      <vt:lpstr>1.12 序列推荐STAMP算法 Short-Term Attention/Memory Priority</vt:lpstr>
      <vt:lpstr>1.13 基于图神经网络的推荐算法</vt:lpstr>
      <vt:lpstr>1.14 各推荐算法评估对比</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田 振宇</dc:creator>
  <cp:lastModifiedBy>华硕</cp:lastModifiedBy>
  <cp:revision>506</cp:revision>
  <dcterms:created xsi:type="dcterms:W3CDTF">2018-12-09T14:29:00Z</dcterms:created>
  <dcterms:modified xsi:type="dcterms:W3CDTF">2023-12-22T01:16:57Z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Nuaxnuy@DESKTOP-GLORKB7</vt:lpwstr>
  </property>
  <property fmtid="{D5CDD505-2E9C-101B-9397-08002B2CF9AE}" pid="5" name="MSIP_Label_f42aa342-8706-4288-bd11-ebb85995028c_SetDate">
    <vt:lpwstr>2019-04-13T09:21:34.3521271Z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8ba33e4d-f70c-4f8a-80c4-7b79b430a7ab</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ICV">
    <vt:lpwstr>55A50466FA2E4BC1AE11D56777B37646_12</vt:lpwstr>
  </property>
  <property fmtid="{D5CDD505-2E9C-101B-9397-08002B2CF9AE}" pid="12" name="KSOProductBuildVer">
    <vt:lpwstr>2052-12.1.0.15990</vt:lpwstr>
  </property>
</Properties>
</file>